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22"/>
  </p:notesMasterIdLst>
  <p:handoutMasterIdLst>
    <p:handoutMasterId r:id="rId23"/>
  </p:handoutMasterIdLst>
  <p:sldIdLst>
    <p:sldId id="754" r:id="rId5"/>
    <p:sldId id="2147308441" r:id="rId6"/>
    <p:sldId id="2147308443" r:id="rId7"/>
    <p:sldId id="738" r:id="rId8"/>
    <p:sldId id="810" r:id="rId9"/>
    <p:sldId id="695" r:id="rId10"/>
    <p:sldId id="812" r:id="rId11"/>
    <p:sldId id="819" r:id="rId12"/>
    <p:sldId id="820" r:id="rId13"/>
    <p:sldId id="821" r:id="rId14"/>
    <p:sldId id="822" r:id="rId15"/>
    <p:sldId id="813" r:id="rId16"/>
    <p:sldId id="827" r:id="rId17"/>
    <p:sldId id="824" r:id="rId18"/>
    <p:sldId id="825" r:id="rId19"/>
    <p:sldId id="826" r:id="rId20"/>
    <p:sldId id="755" r:id="rId21"/>
  </p:sldIdLst>
  <p:sldSz cx="18288000" cy="10287000"/>
  <p:notesSz cx="7010400" cy="9296400"/>
  <p:defaultTextStyle>
    <a:defPPr>
      <a:defRPr lang="en-US"/>
    </a:defPPr>
    <a:lvl1pPr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761970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152393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228590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3047878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3809848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457181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533378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6095756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 userDrawn="1">
          <p15:clr>
            <a:srgbClr val="A4A3A4"/>
          </p15:clr>
        </p15:guide>
        <p15:guide id="2" orient="horz" pos="5083" userDrawn="1">
          <p15:clr>
            <a:srgbClr val="A4A3A4"/>
          </p15:clr>
        </p15:guide>
        <p15:guide id="3" orient="horz" pos="5315" userDrawn="1">
          <p15:clr>
            <a:srgbClr val="A4A3A4"/>
          </p15:clr>
        </p15:guide>
        <p15:guide id="4" pos="9092" userDrawn="1">
          <p15:clr>
            <a:srgbClr val="A4A3A4"/>
          </p15:clr>
        </p15:guide>
        <p15:guide id="5" orient="horz" pos="1625" userDrawn="1">
          <p15:clr>
            <a:srgbClr val="A4A3A4"/>
          </p15:clr>
        </p15:guide>
        <p15:guide id="6" pos="57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900"/>
    <a:srgbClr val="E8E8E8"/>
    <a:srgbClr val="DEDEDE"/>
    <a:srgbClr val="F8F8F8"/>
    <a:srgbClr val="B3B3B3"/>
    <a:srgbClr val="6E6E6E"/>
    <a:srgbClr val="0071C5"/>
    <a:srgbClr val="4A4A4A"/>
    <a:srgbClr val="0C34BD"/>
    <a:srgbClr val="5D16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40" autoAdjust="0"/>
    <p:restoredTop sz="69870" autoAdjust="0"/>
  </p:normalViewPr>
  <p:slideViewPr>
    <p:cSldViewPr snapToGrid="0">
      <p:cViewPr varScale="1">
        <p:scale>
          <a:sx n="53" d="100"/>
          <a:sy n="53" d="100"/>
        </p:scale>
        <p:origin x="1038" y="78"/>
      </p:cViewPr>
      <p:guideLst>
        <p:guide orient="horz" pos="2193"/>
        <p:guide orient="horz" pos="5083"/>
        <p:guide orient="horz" pos="5315"/>
        <p:guide pos="9092"/>
        <p:guide orient="horz" pos="1625"/>
        <p:guide pos="57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Lee (Developer Programs)" userId="f47351a6-0e28-4941-b6cd-419bf959951c" providerId="ADAL" clId="{7C27522D-0C57-4B13-861D-CDDD628F04B2}"/>
    <pc:docChg chg="custSel modSld">
      <pc:chgData name="Kevin Lee (Developer Programs)" userId="f47351a6-0e28-4941-b6cd-419bf959951c" providerId="ADAL" clId="{7C27522D-0C57-4B13-861D-CDDD628F04B2}" dt="2022-08-02T17:08:52.041" v="24" actId="27636"/>
      <pc:docMkLst>
        <pc:docMk/>
      </pc:docMkLst>
      <pc:sldChg chg="modNotes">
        <pc:chgData name="Kevin Lee (Developer Programs)" userId="f47351a6-0e28-4941-b6cd-419bf959951c" providerId="ADAL" clId="{7C27522D-0C57-4B13-861D-CDDD628F04B2}" dt="2022-08-02T17:08:52.034" v="23" actId="27636"/>
        <pc:sldMkLst>
          <pc:docMk/>
          <pc:sldMk cId="1332733999" sldId="695"/>
        </pc:sldMkLst>
      </pc:sldChg>
      <pc:sldChg chg="modNotes">
        <pc:chgData name="Kevin Lee (Developer Programs)" userId="f47351a6-0e28-4941-b6cd-419bf959951c" providerId="ADAL" clId="{7C27522D-0C57-4B13-861D-CDDD628F04B2}" dt="2022-08-02T17:08:49.756" v="5" actId="368"/>
        <pc:sldMkLst>
          <pc:docMk/>
          <pc:sldMk cId="1036166621" sldId="738"/>
        </pc:sldMkLst>
      </pc:sldChg>
      <pc:sldChg chg="modNotes">
        <pc:chgData name="Kevin Lee (Developer Programs)" userId="f47351a6-0e28-4941-b6cd-419bf959951c" providerId="ADAL" clId="{7C27522D-0C57-4B13-861D-CDDD628F04B2}" dt="2022-08-02T17:08:49.766" v="7" actId="368"/>
        <pc:sldMkLst>
          <pc:docMk/>
          <pc:sldMk cId="743865180" sldId="810"/>
        </pc:sldMkLst>
      </pc:sldChg>
      <pc:sldChg chg="modNotes">
        <pc:chgData name="Kevin Lee (Developer Programs)" userId="f47351a6-0e28-4941-b6cd-419bf959951c" providerId="ADAL" clId="{7C27522D-0C57-4B13-861D-CDDD628F04B2}" dt="2022-08-02T17:08:52.041" v="24" actId="27636"/>
        <pc:sldMkLst>
          <pc:docMk/>
          <pc:sldMk cId="3594724448" sldId="812"/>
        </pc:sldMkLst>
      </pc:sldChg>
      <pc:sldChg chg="modNotes">
        <pc:chgData name="Kevin Lee (Developer Programs)" userId="f47351a6-0e28-4941-b6cd-419bf959951c" providerId="ADAL" clId="{7C27522D-0C57-4B13-861D-CDDD628F04B2}" dt="2022-08-02T17:08:49.829" v="21" actId="368"/>
        <pc:sldMkLst>
          <pc:docMk/>
          <pc:sldMk cId="1035765169" sldId="813"/>
        </pc:sldMkLst>
      </pc:sldChg>
      <pc:sldChg chg="modNotes">
        <pc:chgData name="Kevin Lee (Developer Programs)" userId="f47351a6-0e28-4941-b6cd-419bf959951c" providerId="ADAL" clId="{7C27522D-0C57-4B13-861D-CDDD628F04B2}" dt="2022-08-02T17:08:49.791" v="13" actId="368"/>
        <pc:sldMkLst>
          <pc:docMk/>
          <pc:sldMk cId="1842648832" sldId="819"/>
        </pc:sldMkLst>
      </pc:sldChg>
      <pc:sldChg chg="modNotes">
        <pc:chgData name="Kevin Lee (Developer Programs)" userId="f47351a6-0e28-4941-b6cd-419bf959951c" providerId="ADAL" clId="{7C27522D-0C57-4B13-861D-CDDD628F04B2}" dt="2022-08-02T17:08:49.800" v="15" actId="368"/>
        <pc:sldMkLst>
          <pc:docMk/>
          <pc:sldMk cId="1620964808" sldId="820"/>
        </pc:sldMkLst>
      </pc:sldChg>
      <pc:sldChg chg="modNotes">
        <pc:chgData name="Kevin Lee (Developer Programs)" userId="f47351a6-0e28-4941-b6cd-419bf959951c" providerId="ADAL" clId="{7C27522D-0C57-4B13-861D-CDDD628F04B2}" dt="2022-08-02T17:08:49.809" v="17" actId="368"/>
        <pc:sldMkLst>
          <pc:docMk/>
          <pc:sldMk cId="1541264087" sldId="821"/>
        </pc:sldMkLst>
      </pc:sldChg>
      <pc:sldChg chg="modNotes">
        <pc:chgData name="Kevin Lee (Developer Programs)" userId="f47351a6-0e28-4941-b6cd-419bf959951c" providerId="ADAL" clId="{7C27522D-0C57-4B13-861D-CDDD628F04B2}" dt="2022-08-02T17:08:49.818" v="19" actId="368"/>
        <pc:sldMkLst>
          <pc:docMk/>
          <pc:sldMk cId="3229570680" sldId="822"/>
        </pc:sldMkLst>
      </pc:sldChg>
      <pc:sldChg chg="modNotes">
        <pc:chgData name="Kevin Lee (Developer Programs)" userId="f47351a6-0e28-4941-b6cd-419bf959951c" providerId="ADAL" clId="{7C27522D-0C57-4B13-861D-CDDD628F04B2}" dt="2022-08-02T17:08:49.729" v="1" actId="368"/>
        <pc:sldMkLst>
          <pc:docMk/>
          <pc:sldMk cId="1066562380" sldId="2147308441"/>
        </pc:sldMkLst>
      </pc:sldChg>
      <pc:sldChg chg="modNotes">
        <pc:chgData name="Kevin Lee (Developer Programs)" userId="f47351a6-0e28-4941-b6cd-419bf959951c" providerId="ADAL" clId="{7C27522D-0C57-4B13-861D-CDDD628F04B2}" dt="2022-08-02T17:08:52.015" v="22" actId="27636"/>
        <pc:sldMkLst>
          <pc:docMk/>
          <pc:sldMk cId="3532901551" sldId="214730844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8/1/2022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761970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152393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228590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3047878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3809848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57181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533378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6095756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51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2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13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78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577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18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561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23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88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65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56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58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5749" y="3160775"/>
            <a:ext cx="2669325" cy="216438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143000" y="8290560"/>
            <a:ext cx="9692640" cy="477053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Tx/>
              <a:buNone/>
              <a:defRPr sz="2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1143000" y="6705601"/>
            <a:ext cx="9692640" cy="1638092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6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0" y="2997651"/>
            <a:ext cx="9067800" cy="1031052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5800" y="4861561"/>
            <a:ext cx="9052560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0" y="3947161"/>
            <a:ext cx="906780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0560" y="7040881"/>
            <a:ext cx="8961120" cy="2289898"/>
          </a:xfrm>
        </p:spPr>
        <p:txBody>
          <a:bodyPr anchor="b"/>
          <a:lstStyle>
            <a:lvl1pPr algn="ctr">
              <a:defRPr sz="5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2212179" y="-674777"/>
            <a:ext cx="22711115" cy="11638877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120" y="6278881"/>
            <a:ext cx="12435840" cy="984885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70120" y="7269481"/>
            <a:ext cx="12435840" cy="875772"/>
          </a:xfrm>
        </p:spPr>
        <p:txBody>
          <a:bodyPr/>
          <a:lstStyle>
            <a:lvl1pPr marL="0" indent="0" algn="l">
              <a:buFontTx/>
              <a:buNone/>
              <a:defRPr sz="40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16433210" y="9536605"/>
            <a:ext cx="1677580" cy="528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15789"/>
            <a:ext cx="16626840" cy="892552"/>
          </a:xfrm>
        </p:spPr>
        <p:txBody>
          <a:bodyPr anchor="ctr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56483" y="7394108"/>
            <a:ext cx="2669325" cy="216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1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80472" y="9613267"/>
            <a:ext cx="4604777" cy="41357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76201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3505059"/>
            <a:ext cx="16581120" cy="6156263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6446823" y="9716467"/>
            <a:ext cx="1841178" cy="570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87" y="2997651"/>
            <a:ext cx="7007337" cy="1031052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299"/>
            <a:ext cx="6988068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7" y="3913996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5387" y="2997651"/>
            <a:ext cx="7007337" cy="1031052"/>
          </a:xfrm>
        </p:spPr>
        <p:txBody>
          <a:bodyPr/>
          <a:lstStyle>
            <a:lvl1pPr algn="l">
              <a:defRPr sz="48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299"/>
            <a:ext cx="6988068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7" y="3913996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8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2906" y="868681"/>
            <a:ext cx="1662219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2337" y="3337280"/>
            <a:ext cx="16581552" cy="622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6248609" y="9792797"/>
            <a:ext cx="53504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2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7147149" y="9691227"/>
            <a:ext cx="793145" cy="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91" r:id="rId5"/>
    <p:sldLayoutId id="2147483971" r:id="rId6"/>
    <p:sldLayoutId id="2147483988" r:id="rId7"/>
    <p:sldLayoutId id="2147483969" r:id="rId8"/>
    <p:sldLayoutId id="2147483992" r:id="rId9"/>
    <p:sldLayoutId id="2147483990" r:id="rId10"/>
    <p:sldLayoutId id="2147483989" r:id="rId11"/>
    <p:sldLayoutId id="2147483919" r:id="rId12"/>
    <p:sldLayoutId id="2147483954" r:id="rId13"/>
    <p:sldLayoutId id="2147483984" r:id="rId14"/>
    <p:sldLayoutId id="2147483898" r:id="rId15"/>
    <p:sldLayoutId id="2147483926" r:id="rId16"/>
    <p:sldLayoutId id="2147483899" r:id="rId17"/>
    <p:sldLayoutId id="214748390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5pPr>
      <a:lvl6pPr marL="762015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6pPr>
      <a:lvl7pPr marL="1524030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7pPr>
      <a:lvl8pPr marL="2286046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8pPr>
      <a:lvl9pPr marL="3048061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952519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000" b="0">
          <a:solidFill>
            <a:schemeClr val="accent4"/>
          </a:solidFill>
          <a:latin typeface="Trebuchet MS" pitchFamily="34" charset="0"/>
        </a:defRPr>
      </a:lvl2pPr>
      <a:lvl3pPr marL="1815078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1833" b="0">
          <a:solidFill>
            <a:schemeClr val="accent4"/>
          </a:solidFill>
          <a:latin typeface="Trebuchet MS" pitchFamily="34" charset="0"/>
        </a:defRPr>
      </a:lvl3pPr>
      <a:lvl4pPr marL="2958101" indent="-381008" algn="l" rtl="0" eaLnBrk="1" fontAlgn="base" hangingPunct="1">
        <a:spcBef>
          <a:spcPct val="20000"/>
        </a:spcBef>
        <a:spcAft>
          <a:spcPct val="0"/>
        </a:spcAft>
        <a:buChar char="–"/>
        <a:defRPr sz="3333">
          <a:solidFill>
            <a:schemeClr val="bg1"/>
          </a:solidFill>
          <a:latin typeface="+mn-lt"/>
        </a:defRPr>
      </a:lvl4pPr>
      <a:lvl5pPr marL="3529612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5pPr>
      <a:lvl6pPr marL="4291627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6pPr>
      <a:lvl7pPr marL="505364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7pPr>
      <a:lvl8pPr marL="5815658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8pPr>
      <a:lvl9pPr marL="657767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2015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3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04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6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1007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209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4107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6122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jpg"/><Relationship Id="rId4" Type="http://schemas.openxmlformats.org/officeDocument/2006/relationships/image" Target="../media/image26.png"/><Relationship Id="rId9" Type="http://schemas.openxmlformats.org/officeDocument/2006/relationships/image" Target="../media/image31.jp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NVIDIA DLI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for industrial inspection</a:t>
            </a: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Concept: Graph Transforms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Horizontal Fusion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E8CF09-C043-DCA3-8871-217C3EC6078D}"/>
              </a:ext>
            </a:extLst>
          </p:cNvPr>
          <p:cNvGrpSpPr>
            <a:grpSpLocks noChangeAspect="1"/>
          </p:cNvGrpSpPr>
          <p:nvPr/>
        </p:nvGrpSpPr>
        <p:grpSpPr>
          <a:xfrm>
            <a:off x="4003820" y="2798446"/>
            <a:ext cx="10280359" cy="6040468"/>
            <a:chOff x="6238565" y="3634213"/>
            <a:chExt cx="7013172" cy="4120755"/>
          </a:xfrm>
        </p:grpSpPr>
        <p:sp>
          <p:nvSpPr>
            <p:cNvPr id="28" name="Google Shape;1371;p182">
              <a:extLst>
                <a:ext uri="{FF2B5EF4-FFF2-40B4-BE49-F238E27FC236}">
                  <a16:creationId xmlns:a16="http://schemas.microsoft.com/office/drawing/2014/main" id="{8A05E235-A170-4689-AD51-F759D6DF1295}"/>
                </a:ext>
              </a:extLst>
            </p:cNvPr>
            <p:cNvSpPr/>
            <p:nvPr/>
          </p:nvSpPr>
          <p:spPr>
            <a:xfrm>
              <a:off x="8460834" y="4115924"/>
              <a:ext cx="1446415" cy="315884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concat</a:t>
              </a:r>
              <a:endParaRPr sz="180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" name="Google Shape;1372;p182">
              <a:extLst>
                <a:ext uri="{FF2B5EF4-FFF2-40B4-BE49-F238E27FC236}">
                  <a16:creationId xmlns:a16="http://schemas.microsoft.com/office/drawing/2014/main" id="{6736B6C9-50C4-498B-B823-3AECFF8989B5}"/>
                </a:ext>
              </a:extLst>
            </p:cNvPr>
            <p:cNvSpPr/>
            <p:nvPr/>
          </p:nvSpPr>
          <p:spPr>
            <a:xfrm>
              <a:off x="11805322" y="5775618"/>
              <a:ext cx="1446415" cy="6982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 err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MaxPool</a:t>
              </a:r>
              <a:endParaRPr dirty="0"/>
            </a:p>
          </p:txBody>
        </p:sp>
        <p:sp>
          <p:nvSpPr>
            <p:cNvPr id="30" name="Google Shape;1373;p182">
              <a:extLst>
                <a:ext uri="{FF2B5EF4-FFF2-40B4-BE49-F238E27FC236}">
                  <a16:creationId xmlns:a16="http://schemas.microsoft.com/office/drawing/2014/main" id="{51ED9D90-CD24-402C-8E7A-D02BCF8F1F53}"/>
                </a:ext>
              </a:extLst>
            </p:cNvPr>
            <p:cNvSpPr/>
            <p:nvPr/>
          </p:nvSpPr>
          <p:spPr>
            <a:xfrm>
              <a:off x="8782260" y="6999611"/>
              <a:ext cx="1446415" cy="30840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input</a:t>
              </a:r>
              <a:endParaRPr dirty="0"/>
            </a:p>
          </p:txBody>
        </p:sp>
        <p:cxnSp>
          <p:nvCxnSpPr>
            <p:cNvPr id="31" name="Google Shape;1374;p182">
              <a:extLst>
                <a:ext uri="{FF2B5EF4-FFF2-40B4-BE49-F238E27FC236}">
                  <a16:creationId xmlns:a16="http://schemas.microsoft.com/office/drawing/2014/main" id="{402813F1-64F9-469F-99DA-C6259D11B93E}"/>
                </a:ext>
              </a:extLst>
            </p:cNvPr>
            <p:cNvCxnSpPr>
              <a:stCxn id="42" idx="0"/>
              <a:endCxn id="28" idx="2"/>
            </p:cNvCxnSpPr>
            <p:nvPr/>
          </p:nvCxnSpPr>
          <p:spPr>
            <a:xfrm rot="10800000" flipH="1">
              <a:off x="8677657" y="4431895"/>
              <a:ext cx="506400" cy="238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2" name="Google Shape;1376;p182">
              <a:extLst>
                <a:ext uri="{FF2B5EF4-FFF2-40B4-BE49-F238E27FC236}">
                  <a16:creationId xmlns:a16="http://schemas.microsoft.com/office/drawing/2014/main" id="{262C75C5-3EB5-43EC-91D2-9FC3E603C923}"/>
                </a:ext>
              </a:extLst>
            </p:cNvPr>
            <p:cNvCxnSpPr>
              <a:stCxn id="43" idx="0"/>
              <a:endCxn id="28" idx="2"/>
            </p:cNvCxnSpPr>
            <p:nvPr/>
          </p:nvCxnSpPr>
          <p:spPr>
            <a:xfrm rot="5400000" flipH="1">
              <a:off x="9789313" y="3826491"/>
              <a:ext cx="233400" cy="14439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3" name="Google Shape;1378;p182">
              <a:extLst>
                <a:ext uri="{FF2B5EF4-FFF2-40B4-BE49-F238E27FC236}">
                  <a16:creationId xmlns:a16="http://schemas.microsoft.com/office/drawing/2014/main" id="{8933B3CF-5503-4ABC-AA56-D1777AD87BAD}"/>
                </a:ext>
              </a:extLst>
            </p:cNvPr>
            <p:cNvCxnSpPr>
              <a:stCxn id="44" idx="0"/>
              <a:endCxn id="28" idx="2"/>
            </p:cNvCxnSpPr>
            <p:nvPr/>
          </p:nvCxnSpPr>
          <p:spPr>
            <a:xfrm rot="5400000" flipH="1">
              <a:off x="10746736" y="2869066"/>
              <a:ext cx="216600" cy="3342000"/>
            </a:xfrm>
            <a:prstGeom prst="curvedConnector3">
              <a:avLst>
                <a:gd name="adj1" fmla="val 4999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4" name="Google Shape;1380;p182">
              <a:extLst>
                <a:ext uri="{FF2B5EF4-FFF2-40B4-BE49-F238E27FC236}">
                  <a16:creationId xmlns:a16="http://schemas.microsoft.com/office/drawing/2014/main" id="{D9B4A21A-EB6C-459E-AD38-9E179587BE8E}"/>
                </a:ext>
              </a:extLst>
            </p:cNvPr>
            <p:cNvCxnSpPr>
              <a:stCxn id="29" idx="0"/>
              <a:endCxn id="44" idx="2"/>
            </p:cNvCxnSpPr>
            <p:nvPr/>
          </p:nvCxnSpPr>
          <p:spPr>
            <a:xfrm rot="10800000">
              <a:off x="12526129" y="5551518"/>
              <a:ext cx="2400" cy="2241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5" name="Google Shape;1381;p182">
              <a:extLst>
                <a:ext uri="{FF2B5EF4-FFF2-40B4-BE49-F238E27FC236}">
                  <a16:creationId xmlns:a16="http://schemas.microsoft.com/office/drawing/2014/main" id="{535FB4FB-7564-47E9-ABF7-C63F857F313A}"/>
                </a:ext>
              </a:extLst>
            </p:cNvPr>
            <p:cNvCxnSpPr>
              <a:stCxn id="30" idx="0"/>
              <a:endCxn id="45" idx="2"/>
            </p:cNvCxnSpPr>
            <p:nvPr/>
          </p:nvCxnSpPr>
          <p:spPr>
            <a:xfrm rot="5400000" flipH="1">
              <a:off x="8989618" y="6483761"/>
              <a:ext cx="321000" cy="7107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6" name="Google Shape;1383;p182">
              <a:extLst>
                <a:ext uri="{FF2B5EF4-FFF2-40B4-BE49-F238E27FC236}">
                  <a16:creationId xmlns:a16="http://schemas.microsoft.com/office/drawing/2014/main" id="{B091D187-D71C-42FA-9DA9-DF35A1B45D42}"/>
                </a:ext>
              </a:extLst>
            </p:cNvPr>
            <p:cNvCxnSpPr>
              <a:stCxn id="30" idx="0"/>
              <a:endCxn id="29" idx="2"/>
            </p:cNvCxnSpPr>
            <p:nvPr/>
          </p:nvCxnSpPr>
          <p:spPr>
            <a:xfrm rot="-5400000">
              <a:off x="10754218" y="5225261"/>
              <a:ext cx="525600" cy="3023100"/>
            </a:xfrm>
            <a:prstGeom prst="curvedConnector3">
              <a:avLst>
                <a:gd name="adj1" fmla="val 31033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7" name="Google Shape;1384;p182">
              <a:extLst>
                <a:ext uri="{FF2B5EF4-FFF2-40B4-BE49-F238E27FC236}">
                  <a16:creationId xmlns:a16="http://schemas.microsoft.com/office/drawing/2014/main" id="{1B87DDC4-B8C3-4A3A-9A2D-1DDD4BBA4CB5}"/>
                </a:ext>
              </a:extLst>
            </p:cNvPr>
            <p:cNvSpPr/>
            <p:nvPr/>
          </p:nvSpPr>
          <p:spPr>
            <a:xfrm>
              <a:off x="8460833" y="3634213"/>
              <a:ext cx="1446415" cy="315884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next input</a:t>
              </a:r>
              <a:endParaRPr dirty="0"/>
            </a:p>
          </p:txBody>
        </p:sp>
        <p:cxnSp>
          <p:nvCxnSpPr>
            <p:cNvPr id="38" name="Google Shape;1385;p182">
              <a:extLst>
                <a:ext uri="{FF2B5EF4-FFF2-40B4-BE49-F238E27FC236}">
                  <a16:creationId xmlns:a16="http://schemas.microsoft.com/office/drawing/2014/main" id="{0814B0AD-6876-4B0E-B9F5-36650263868F}"/>
                </a:ext>
              </a:extLst>
            </p:cNvPr>
            <p:cNvCxnSpPr>
              <a:stCxn id="45" idx="0"/>
              <a:endCxn id="42" idx="2"/>
            </p:cNvCxnSpPr>
            <p:nvPr/>
          </p:nvCxnSpPr>
          <p:spPr>
            <a:xfrm rot="5400000" flipH="1">
              <a:off x="8635118" y="5615868"/>
              <a:ext cx="202200" cy="117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9" name="Google Shape;1386;p182">
              <a:extLst>
                <a:ext uri="{FF2B5EF4-FFF2-40B4-BE49-F238E27FC236}">
                  <a16:creationId xmlns:a16="http://schemas.microsoft.com/office/drawing/2014/main" id="{A8CA2586-85BD-4AB3-9C57-A2D6A0E9710E}"/>
                </a:ext>
              </a:extLst>
            </p:cNvPr>
            <p:cNvSpPr/>
            <p:nvPr/>
          </p:nvSpPr>
          <p:spPr>
            <a:xfrm>
              <a:off x="8782260" y="7446567"/>
              <a:ext cx="1446415" cy="30840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concat</a:t>
              </a:r>
              <a:endParaRPr sz="180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40" name="Google Shape;1387;p182">
              <a:extLst>
                <a:ext uri="{FF2B5EF4-FFF2-40B4-BE49-F238E27FC236}">
                  <a16:creationId xmlns:a16="http://schemas.microsoft.com/office/drawing/2014/main" id="{E3DB37E5-7947-4D05-BCBD-9D0BF30FBD89}"/>
                </a:ext>
              </a:extLst>
            </p:cNvPr>
            <p:cNvCxnSpPr>
              <a:stCxn id="39" idx="0"/>
              <a:endCxn id="30" idx="2"/>
            </p:cNvCxnSpPr>
            <p:nvPr/>
          </p:nvCxnSpPr>
          <p:spPr>
            <a:xfrm rot="10800000">
              <a:off x="9505468" y="7307967"/>
              <a:ext cx="0" cy="138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1" name="Google Shape;1388;p182">
              <a:extLst>
                <a:ext uri="{FF2B5EF4-FFF2-40B4-BE49-F238E27FC236}">
                  <a16:creationId xmlns:a16="http://schemas.microsoft.com/office/drawing/2014/main" id="{2C676DDA-00F0-446E-8713-170A82069B02}"/>
                </a:ext>
              </a:extLst>
            </p:cNvPr>
            <p:cNvCxnSpPr>
              <a:stCxn id="28" idx="0"/>
              <a:endCxn id="37" idx="2"/>
            </p:cNvCxnSpPr>
            <p:nvPr/>
          </p:nvCxnSpPr>
          <p:spPr>
            <a:xfrm rot="10800000">
              <a:off x="9184041" y="3950024"/>
              <a:ext cx="0" cy="165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2" name="Google Shape;1375;p182">
              <a:extLst>
                <a:ext uri="{FF2B5EF4-FFF2-40B4-BE49-F238E27FC236}">
                  <a16:creationId xmlns:a16="http://schemas.microsoft.com/office/drawing/2014/main" id="{F4D03792-1DA9-4377-886C-37B2DCAA9D11}"/>
                </a:ext>
              </a:extLst>
            </p:cNvPr>
            <p:cNvSpPr/>
            <p:nvPr/>
          </p:nvSpPr>
          <p:spPr>
            <a:xfrm>
              <a:off x="7954449" y="4670395"/>
              <a:ext cx="1446415" cy="90301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3x3 CBR</a:t>
              </a:r>
              <a:endParaRPr dirty="0"/>
            </a:p>
          </p:txBody>
        </p:sp>
        <p:sp>
          <p:nvSpPr>
            <p:cNvPr id="43" name="Google Shape;1377;p182">
              <a:extLst>
                <a:ext uri="{FF2B5EF4-FFF2-40B4-BE49-F238E27FC236}">
                  <a16:creationId xmlns:a16="http://schemas.microsoft.com/office/drawing/2014/main" id="{3BF185AD-B10A-4210-9BEA-BDDAEE18F678}"/>
                </a:ext>
              </a:extLst>
            </p:cNvPr>
            <p:cNvSpPr/>
            <p:nvPr/>
          </p:nvSpPr>
          <p:spPr>
            <a:xfrm>
              <a:off x="9904755" y="4665141"/>
              <a:ext cx="1446415" cy="90301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5x5 CBR</a:t>
              </a:r>
              <a:endParaRPr dirty="0"/>
            </a:p>
          </p:txBody>
        </p:sp>
        <p:sp>
          <p:nvSpPr>
            <p:cNvPr id="44" name="Google Shape;1379;p182">
              <a:extLst>
                <a:ext uri="{FF2B5EF4-FFF2-40B4-BE49-F238E27FC236}">
                  <a16:creationId xmlns:a16="http://schemas.microsoft.com/office/drawing/2014/main" id="{9B5563CC-3C80-4A82-80B9-7FE1E02ED69B}"/>
                </a:ext>
              </a:extLst>
            </p:cNvPr>
            <p:cNvSpPr/>
            <p:nvPr/>
          </p:nvSpPr>
          <p:spPr>
            <a:xfrm>
              <a:off x="11802828" y="4648366"/>
              <a:ext cx="1446415" cy="90301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1x1 CBR</a:t>
              </a:r>
              <a:endParaRPr dirty="0"/>
            </a:p>
          </p:txBody>
        </p:sp>
        <p:sp>
          <p:nvSpPr>
            <p:cNvPr id="45" name="Google Shape;1382;p182">
              <a:extLst>
                <a:ext uri="{FF2B5EF4-FFF2-40B4-BE49-F238E27FC236}">
                  <a16:creationId xmlns:a16="http://schemas.microsoft.com/office/drawing/2014/main" id="{5E385CCE-0F3A-4677-A425-CAF190A868FC}"/>
                </a:ext>
              </a:extLst>
            </p:cNvPr>
            <p:cNvSpPr/>
            <p:nvPr/>
          </p:nvSpPr>
          <p:spPr>
            <a:xfrm>
              <a:off x="6238565" y="5775618"/>
              <a:ext cx="5112605" cy="90301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1x1 CBR</a:t>
              </a:r>
              <a:endParaRPr dirty="0"/>
            </a:p>
          </p:txBody>
        </p:sp>
        <p:cxnSp>
          <p:nvCxnSpPr>
            <p:cNvPr id="46" name="Google Shape;1389;p182">
              <a:extLst>
                <a:ext uri="{FF2B5EF4-FFF2-40B4-BE49-F238E27FC236}">
                  <a16:creationId xmlns:a16="http://schemas.microsoft.com/office/drawing/2014/main" id="{C8B28D9E-DE76-4EE7-B492-FD2B075E0471}"/>
                </a:ext>
              </a:extLst>
            </p:cNvPr>
            <p:cNvCxnSpPr>
              <a:stCxn id="45" idx="0"/>
              <a:endCxn id="43" idx="2"/>
            </p:cNvCxnSpPr>
            <p:nvPr/>
          </p:nvCxnSpPr>
          <p:spPr>
            <a:xfrm rot="-5400000">
              <a:off x="9607568" y="4755318"/>
              <a:ext cx="207600" cy="18330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7" name="Google Shape;1390;p182">
              <a:extLst>
                <a:ext uri="{FF2B5EF4-FFF2-40B4-BE49-F238E27FC236}">
                  <a16:creationId xmlns:a16="http://schemas.microsoft.com/office/drawing/2014/main" id="{287ADBF5-A5CF-4824-929C-D1A15180A028}"/>
                </a:ext>
              </a:extLst>
            </p:cNvPr>
            <p:cNvCxnSpPr>
              <a:stCxn id="45" idx="0"/>
              <a:endCxn id="28" idx="1"/>
            </p:cNvCxnSpPr>
            <p:nvPr/>
          </p:nvCxnSpPr>
          <p:spPr>
            <a:xfrm rot="5400000" flipH="1">
              <a:off x="7877018" y="4857768"/>
              <a:ext cx="1501800" cy="333900"/>
            </a:xfrm>
            <a:prstGeom prst="curvedConnector4">
              <a:avLst>
                <a:gd name="adj1" fmla="val 8990"/>
                <a:gd name="adj2" fmla="val 525024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412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&amp; Tensor Fusion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0594A9-F700-0992-2681-48A2F685F62C}"/>
              </a:ext>
            </a:extLst>
          </p:cNvPr>
          <p:cNvGrpSpPr>
            <a:grpSpLocks noChangeAspect="1"/>
          </p:cNvGrpSpPr>
          <p:nvPr/>
        </p:nvGrpSpPr>
        <p:grpSpPr>
          <a:xfrm>
            <a:off x="1719656" y="2406313"/>
            <a:ext cx="15408579" cy="7012006"/>
            <a:chOff x="4087096" y="3220116"/>
            <a:chExt cx="10491084" cy="4774194"/>
          </a:xfrm>
        </p:grpSpPr>
        <p:sp>
          <p:nvSpPr>
            <p:cNvPr id="7" name="Google Shape;1419;p184">
              <a:extLst>
                <a:ext uri="{FF2B5EF4-FFF2-40B4-BE49-F238E27FC236}">
                  <a16:creationId xmlns:a16="http://schemas.microsoft.com/office/drawing/2014/main" id="{E56C235D-2F70-49A6-A0EC-9EFA832DF719}"/>
                </a:ext>
              </a:extLst>
            </p:cNvPr>
            <p:cNvSpPr txBox="1">
              <a:spLocks/>
            </p:cNvSpPr>
            <p:nvPr/>
          </p:nvSpPr>
          <p:spPr>
            <a:xfrm>
              <a:off x="4696065" y="3220117"/>
              <a:ext cx="3312807" cy="525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lvl1pPr marL="0" indent="0" algn="l" rtl="0" eaLnBrk="1" fontAlgn="base" hangingPunct="1">
                <a:lnSpc>
                  <a:spcPct val="90000"/>
                </a:lnSpc>
                <a:spcBef>
                  <a:spcPts val="1500"/>
                </a:spcBef>
                <a:spcAft>
                  <a:spcPts val="1500"/>
                </a:spcAft>
                <a:buClr>
                  <a:schemeClr val="bg2"/>
                </a:buClr>
                <a:buSzPct val="100000"/>
                <a:buFontTx/>
                <a:buNone/>
                <a:defRPr sz="2400" b="0">
                  <a:solidFill>
                    <a:schemeClr val="accent4"/>
                  </a:solidFill>
                  <a:latin typeface="Trebuchet MS" pitchFamily="34" charset="0"/>
                  <a:ea typeface="+mn-ea"/>
                  <a:cs typeface="+mn-cs"/>
                </a:defRPr>
              </a:lvl1pPr>
              <a:lvl2pPr marL="952519" indent="0" algn="l" rtl="0" eaLnBrk="1" fontAlgn="base" hangingPunct="1">
                <a:lnSpc>
                  <a:spcPct val="90000"/>
                </a:lnSpc>
                <a:spcBef>
                  <a:spcPts val="1500"/>
                </a:spcBef>
                <a:spcAft>
                  <a:spcPts val="1500"/>
                </a:spcAft>
                <a:buClr>
                  <a:schemeClr val="bg2"/>
                </a:buClr>
                <a:buSzPct val="100000"/>
                <a:buFontTx/>
                <a:buNone/>
                <a:defRPr sz="2000" b="0">
                  <a:solidFill>
                    <a:schemeClr val="accent4"/>
                  </a:solidFill>
                  <a:latin typeface="Trebuchet MS" pitchFamily="34" charset="0"/>
                </a:defRPr>
              </a:lvl2pPr>
              <a:lvl3pPr marL="1815078" indent="0" algn="l" rtl="0" eaLnBrk="1" fontAlgn="base" hangingPunct="1">
                <a:lnSpc>
                  <a:spcPct val="90000"/>
                </a:lnSpc>
                <a:spcBef>
                  <a:spcPts val="1500"/>
                </a:spcBef>
                <a:spcAft>
                  <a:spcPts val="1500"/>
                </a:spcAft>
                <a:buClr>
                  <a:schemeClr val="bg2"/>
                </a:buClr>
                <a:buSzPct val="100000"/>
                <a:buFontTx/>
                <a:buNone/>
                <a:defRPr sz="1833" b="0">
                  <a:solidFill>
                    <a:schemeClr val="accent4"/>
                  </a:solidFill>
                  <a:latin typeface="Trebuchet MS" pitchFamily="34" charset="0"/>
                </a:defRPr>
              </a:lvl3pPr>
              <a:lvl4pPr marL="2958101" indent="-381008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3333">
                  <a:solidFill>
                    <a:schemeClr val="bg1"/>
                  </a:solidFill>
                  <a:latin typeface="+mn-lt"/>
                </a:defRPr>
              </a:lvl4pPr>
              <a:lvl5pPr marL="3529612" indent="-381008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3333">
                  <a:solidFill>
                    <a:schemeClr val="bg1"/>
                  </a:solidFill>
                  <a:latin typeface="+mn-lt"/>
                </a:defRPr>
              </a:lvl5pPr>
              <a:lvl6pPr marL="4291627" indent="-381008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3333">
                  <a:solidFill>
                    <a:schemeClr val="bg1"/>
                  </a:solidFill>
                  <a:latin typeface="+mn-lt"/>
                </a:defRPr>
              </a:lvl6pPr>
              <a:lvl7pPr marL="5053643" indent="-381008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3333">
                  <a:solidFill>
                    <a:schemeClr val="bg1"/>
                  </a:solidFill>
                  <a:latin typeface="+mn-lt"/>
                </a:defRPr>
              </a:lvl7pPr>
              <a:lvl8pPr marL="5815658" indent="-381008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3333">
                  <a:solidFill>
                    <a:schemeClr val="bg1"/>
                  </a:solidFill>
                  <a:latin typeface="+mn-lt"/>
                </a:defRPr>
              </a:lvl8pPr>
              <a:lvl9pPr marL="6577673" indent="-381008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3333">
                  <a:solidFill>
                    <a:schemeClr val="bg1"/>
                  </a:solidFill>
                  <a:latin typeface="+mn-lt"/>
                </a:defRPr>
              </a:lvl9pPr>
            </a:lstStyle>
            <a:p>
              <a:pPr algn="ctr" defTabSz="91440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en-US" kern="0">
                  <a:solidFill>
                    <a:schemeClr val="dk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Trebuchet MS"/>
                </a:rPr>
                <a:t>Un-optimized network</a:t>
              </a:r>
              <a:endParaRPr lang="en-US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oogle Shape;1420;p184">
              <a:extLst>
                <a:ext uri="{FF2B5EF4-FFF2-40B4-BE49-F238E27FC236}">
                  <a16:creationId xmlns:a16="http://schemas.microsoft.com/office/drawing/2014/main" id="{F30FE3F0-D082-458C-AAE6-41C9971D946F}"/>
                </a:ext>
              </a:extLst>
            </p:cNvPr>
            <p:cNvGrpSpPr/>
            <p:nvPr/>
          </p:nvGrpSpPr>
          <p:grpSpPr>
            <a:xfrm>
              <a:off x="4087096" y="4113204"/>
              <a:ext cx="4863674" cy="2856977"/>
              <a:chOff x="1975104" y="1854165"/>
              <a:chExt cx="7015111" cy="4120755"/>
            </a:xfrm>
          </p:grpSpPr>
          <p:sp>
            <p:nvSpPr>
              <p:cNvPr id="9" name="Google Shape;1421;p184">
                <a:extLst>
                  <a:ext uri="{FF2B5EF4-FFF2-40B4-BE49-F238E27FC236}">
                    <a16:creationId xmlns:a16="http://schemas.microsoft.com/office/drawing/2014/main" id="{7541B34B-0EE9-4A07-8FBF-6738AC74E976}"/>
                  </a:ext>
                </a:extLst>
              </p:cNvPr>
              <p:cNvSpPr/>
              <p:nvPr/>
            </p:nvSpPr>
            <p:spPr>
              <a:xfrm>
                <a:off x="4197927" y="2335876"/>
                <a:ext cx="1446415" cy="31588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rebuchet MS"/>
                  <a:buNone/>
                </a:pPr>
                <a:r>
                  <a:rPr lang="en-US" sz="14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concat</a:t>
                </a:r>
                <a:endParaRPr sz="14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" name="Google Shape;1422;p184">
                <a:extLst>
                  <a:ext uri="{FF2B5EF4-FFF2-40B4-BE49-F238E27FC236}">
                    <a16:creationId xmlns:a16="http://schemas.microsoft.com/office/drawing/2014/main" id="{850DBF70-8FFF-43C9-8962-56D5A261BE56}"/>
                  </a:ext>
                </a:extLst>
              </p:cNvPr>
              <p:cNvSpPr/>
              <p:nvPr/>
            </p:nvSpPr>
            <p:spPr>
              <a:xfrm>
                <a:off x="7542415" y="3995570"/>
                <a:ext cx="1446415" cy="698269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rebuchet MS"/>
                  <a:buNone/>
                </a:pPr>
                <a:r>
                  <a:rPr lang="en-US" sz="1400" b="0" i="0" u="none" strike="noStrike" cap="none" dirty="0" err="1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MaxPool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423;p184">
                <a:extLst>
                  <a:ext uri="{FF2B5EF4-FFF2-40B4-BE49-F238E27FC236}">
                    <a16:creationId xmlns:a16="http://schemas.microsoft.com/office/drawing/2014/main" id="{F231AC36-20C5-4610-9F21-C1A16C8794CE}"/>
                  </a:ext>
                </a:extLst>
              </p:cNvPr>
              <p:cNvSpPr/>
              <p:nvPr/>
            </p:nvSpPr>
            <p:spPr>
              <a:xfrm>
                <a:off x="4519353" y="5219563"/>
                <a:ext cx="1446415" cy="308401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rebuchet MS"/>
                  <a:buNone/>
                </a:pPr>
                <a:r>
                  <a:rPr lang="en-US" sz="14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input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" name="Google Shape;1424;p184">
                <a:extLst>
                  <a:ext uri="{FF2B5EF4-FFF2-40B4-BE49-F238E27FC236}">
                    <a16:creationId xmlns:a16="http://schemas.microsoft.com/office/drawing/2014/main" id="{261D30D9-69F7-4E48-B239-424EBFDAE09F}"/>
                  </a:ext>
                </a:extLst>
              </p:cNvPr>
              <p:cNvCxnSpPr>
                <a:stCxn id="24" idx="0"/>
                <a:endCxn id="9" idx="2"/>
              </p:cNvCxnSpPr>
              <p:nvPr/>
            </p:nvCxnSpPr>
            <p:spPr>
              <a:xfrm rot="10800000" flipH="1">
                <a:off x="4414750" y="2652017"/>
                <a:ext cx="506400" cy="2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4" name="Google Shape;1426;p184">
                <a:extLst>
                  <a:ext uri="{FF2B5EF4-FFF2-40B4-BE49-F238E27FC236}">
                    <a16:creationId xmlns:a16="http://schemas.microsoft.com/office/drawing/2014/main" id="{3AC83118-D89D-4734-968C-30FAF57A0B5B}"/>
                  </a:ext>
                </a:extLst>
              </p:cNvPr>
              <p:cNvCxnSpPr>
                <a:stCxn id="56" idx="0"/>
                <a:endCxn id="9" idx="2"/>
              </p:cNvCxnSpPr>
              <p:nvPr/>
            </p:nvCxnSpPr>
            <p:spPr>
              <a:xfrm rot="-5400000">
                <a:off x="3657516" y="1693112"/>
                <a:ext cx="305100" cy="2222400"/>
              </a:xfrm>
              <a:prstGeom prst="curvedConnector3">
                <a:avLst>
                  <a:gd name="adj1" fmla="val -265533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5" name="Google Shape;1428;p184">
                <a:extLst>
                  <a:ext uri="{FF2B5EF4-FFF2-40B4-BE49-F238E27FC236}">
                    <a16:creationId xmlns:a16="http://schemas.microsoft.com/office/drawing/2014/main" id="{58B42E94-E920-48ED-935A-519D92278BD3}"/>
                  </a:ext>
                </a:extLst>
              </p:cNvPr>
              <p:cNvCxnSpPr>
                <a:stCxn id="46" idx="0"/>
                <a:endCxn id="9" idx="2"/>
              </p:cNvCxnSpPr>
              <p:nvPr/>
            </p:nvCxnSpPr>
            <p:spPr>
              <a:xfrm rot="5400000" flipH="1">
                <a:off x="5533411" y="2039717"/>
                <a:ext cx="216300" cy="1440900"/>
              </a:xfrm>
              <a:prstGeom prst="curvedConnector3">
                <a:avLst>
                  <a:gd name="adj1" fmla="val -123204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6" name="Google Shape;1430;p184">
                <a:extLst>
                  <a:ext uri="{FF2B5EF4-FFF2-40B4-BE49-F238E27FC236}">
                    <a16:creationId xmlns:a16="http://schemas.microsoft.com/office/drawing/2014/main" id="{9E44694D-9AFD-450C-8E91-65BF89F6DB72}"/>
                  </a:ext>
                </a:extLst>
              </p:cNvPr>
              <p:cNvCxnSpPr>
                <a:stCxn id="33" idx="0"/>
                <a:endCxn id="9" idx="2"/>
              </p:cNvCxnSpPr>
              <p:nvPr/>
            </p:nvCxnSpPr>
            <p:spPr>
              <a:xfrm rot="5400000" flipH="1">
                <a:off x="6485272" y="1087967"/>
                <a:ext cx="216300" cy="3344400"/>
              </a:xfrm>
              <a:prstGeom prst="curvedConnector3">
                <a:avLst>
                  <a:gd name="adj1" fmla="val -37269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7" name="Google Shape;1432;p184">
                <a:extLst>
                  <a:ext uri="{FF2B5EF4-FFF2-40B4-BE49-F238E27FC236}">
                    <a16:creationId xmlns:a16="http://schemas.microsoft.com/office/drawing/2014/main" id="{46C1D03C-0F84-435A-9D58-BB87E37D0ACB}"/>
                  </a:ext>
                </a:extLst>
              </p:cNvPr>
              <p:cNvCxnSpPr>
                <a:stCxn id="11" idx="0"/>
                <a:endCxn id="32" idx="2"/>
              </p:cNvCxnSpPr>
              <p:nvPr/>
            </p:nvCxnSpPr>
            <p:spPr>
              <a:xfrm rot="10800000" flipH="1">
                <a:off x="8265622" y="3771470"/>
                <a:ext cx="1200" cy="22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8" name="Google Shape;1434;p184">
                <a:extLst>
                  <a:ext uri="{FF2B5EF4-FFF2-40B4-BE49-F238E27FC236}">
                    <a16:creationId xmlns:a16="http://schemas.microsoft.com/office/drawing/2014/main" id="{09CAF677-60A0-4A51-818A-A6E8E45D8BA4}"/>
                  </a:ext>
                </a:extLst>
              </p:cNvPr>
              <p:cNvCxnSpPr>
                <a:stCxn id="12" idx="0"/>
                <a:endCxn id="26" idx="2"/>
              </p:cNvCxnSpPr>
              <p:nvPr/>
            </p:nvCxnSpPr>
            <p:spPr>
              <a:xfrm rot="5400000" flipH="1">
                <a:off x="4672711" y="4649713"/>
                <a:ext cx="317700" cy="822000"/>
              </a:xfrm>
              <a:prstGeom prst="curvedConnector3">
                <a:avLst>
                  <a:gd name="adj1" fmla="val -388238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9" name="Google Shape;1436;p184">
                <a:extLst>
                  <a:ext uri="{FF2B5EF4-FFF2-40B4-BE49-F238E27FC236}">
                    <a16:creationId xmlns:a16="http://schemas.microsoft.com/office/drawing/2014/main" id="{BEE25C3F-AA07-474D-BC89-65717B2310B6}"/>
                  </a:ext>
                </a:extLst>
              </p:cNvPr>
              <p:cNvCxnSpPr>
                <a:stCxn id="12" idx="0"/>
                <a:endCxn id="55" idx="2"/>
              </p:cNvCxnSpPr>
              <p:nvPr/>
            </p:nvCxnSpPr>
            <p:spPr>
              <a:xfrm rot="5400000" flipH="1">
                <a:off x="3290611" y="3267613"/>
                <a:ext cx="1359600" cy="2544300"/>
              </a:xfrm>
              <a:prstGeom prst="curvedConnector3">
                <a:avLst>
                  <a:gd name="adj1" fmla="val 985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0" name="Google Shape;1438;p184">
                <a:extLst>
                  <a:ext uri="{FF2B5EF4-FFF2-40B4-BE49-F238E27FC236}">
                    <a16:creationId xmlns:a16="http://schemas.microsoft.com/office/drawing/2014/main" id="{BFE00581-CDF7-4DEF-9CC7-0D6E42ED99F1}"/>
                  </a:ext>
                </a:extLst>
              </p:cNvPr>
              <p:cNvCxnSpPr>
                <a:stCxn id="12" idx="0"/>
                <a:endCxn id="29" idx="2"/>
              </p:cNvCxnSpPr>
              <p:nvPr/>
            </p:nvCxnSpPr>
            <p:spPr>
              <a:xfrm rot="-5400000">
                <a:off x="5643211" y="4497913"/>
                <a:ext cx="321000" cy="1122300"/>
              </a:xfrm>
              <a:prstGeom prst="curvedConnector3">
                <a:avLst>
                  <a:gd name="adj1" fmla="val -431033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1" name="Google Shape;1440;p184">
                <a:extLst>
                  <a:ext uri="{FF2B5EF4-FFF2-40B4-BE49-F238E27FC236}">
                    <a16:creationId xmlns:a16="http://schemas.microsoft.com/office/drawing/2014/main" id="{A685E6C8-E615-4C0C-B385-A04156943D0F}"/>
                  </a:ext>
                </a:extLst>
              </p:cNvPr>
              <p:cNvCxnSpPr>
                <a:stCxn id="12" idx="0"/>
                <a:endCxn id="11" idx="2"/>
              </p:cNvCxnSpPr>
              <p:nvPr/>
            </p:nvCxnSpPr>
            <p:spPr>
              <a:xfrm rot="-5400000">
                <a:off x="6491161" y="3445363"/>
                <a:ext cx="525600" cy="3022800"/>
              </a:xfrm>
              <a:prstGeom prst="curvedConnector3">
                <a:avLst>
                  <a:gd name="adj1" fmla="val -246423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2" name="Google Shape;1441;p184">
                <a:extLst>
                  <a:ext uri="{FF2B5EF4-FFF2-40B4-BE49-F238E27FC236}">
                    <a16:creationId xmlns:a16="http://schemas.microsoft.com/office/drawing/2014/main" id="{6DC183DF-783F-40CE-858C-00B5B61852C2}"/>
                  </a:ext>
                </a:extLst>
              </p:cNvPr>
              <p:cNvSpPr/>
              <p:nvPr/>
            </p:nvSpPr>
            <p:spPr>
              <a:xfrm>
                <a:off x="4197926" y="1854165"/>
                <a:ext cx="1446415" cy="31588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rebuchet MS"/>
                  <a:buNone/>
                </a:pPr>
                <a:r>
                  <a:rPr lang="en-US" sz="14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next input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442;p184">
                <a:extLst>
                  <a:ext uri="{FF2B5EF4-FFF2-40B4-BE49-F238E27FC236}">
                    <a16:creationId xmlns:a16="http://schemas.microsoft.com/office/drawing/2014/main" id="{28F72004-2CE5-4CAC-8988-00C107538D67}"/>
                  </a:ext>
                </a:extLst>
              </p:cNvPr>
              <p:cNvSpPr/>
              <p:nvPr/>
            </p:nvSpPr>
            <p:spPr>
              <a:xfrm>
                <a:off x="3694176" y="3506179"/>
                <a:ext cx="1446415" cy="26515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rebuchet MS"/>
                  <a:buNone/>
                </a:pPr>
                <a:r>
                  <a:rPr lang="en-US" sz="14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3x3 conv.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425;p184">
                <a:extLst>
                  <a:ext uri="{FF2B5EF4-FFF2-40B4-BE49-F238E27FC236}">
                    <a16:creationId xmlns:a16="http://schemas.microsoft.com/office/drawing/2014/main" id="{A27EC57E-7450-4C8A-B7CF-9FA9034380DD}"/>
                  </a:ext>
                </a:extLst>
              </p:cNvPr>
              <p:cNvSpPr/>
              <p:nvPr/>
            </p:nvSpPr>
            <p:spPr>
              <a:xfrm>
                <a:off x="3691543" y="2868317"/>
                <a:ext cx="1446415" cy="26515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</a:pPr>
                <a:r>
                  <a:rPr lang="en-US" sz="1400" b="0" i="0" u="none" strike="noStrike" cap="none" dirty="0" err="1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ReLU</a:t>
                </a:r>
                <a:endParaRPr lang="en-US" sz="14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" name="Google Shape;1443;p184">
                <a:extLst>
                  <a:ext uri="{FF2B5EF4-FFF2-40B4-BE49-F238E27FC236}">
                    <a16:creationId xmlns:a16="http://schemas.microsoft.com/office/drawing/2014/main" id="{5D4DD3C6-EF1C-4862-A7BB-9DC8EBDC110D}"/>
                  </a:ext>
                </a:extLst>
              </p:cNvPr>
              <p:cNvSpPr/>
              <p:nvPr/>
            </p:nvSpPr>
            <p:spPr>
              <a:xfrm>
                <a:off x="3691544" y="3187248"/>
                <a:ext cx="1446415" cy="26515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rebuchet MS"/>
                  <a:buNone/>
                </a:pPr>
                <a:r>
                  <a:rPr lang="en-US" sz="14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bias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435;p184">
                <a:extLst>
                  <a:ext uri="{FF2B5EF4-FFF2-40B4-BE49-F238E27FC236}">
                    <a16:creationId xmlns:a16="http://schemas.microsoft.com/office/drawing/2014/main" id="{AD6D8771-B3F5-417A-9AC3-C2BC233C827E}"/>
                  </a:ext>
                </a:extLst>
              </p:cNvPr>
              <p:cNvSpPr/>
              <p:nvPr/>
            </p:nvSpPr>
            <p:spPr>
              <a:xfrm>
                <a:off x="3697085" y="4636987"/>
                <a:ext cx="1446415" cy="26515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rebuchet MS"/>
                  <a:buNone/>
                </a:pPr>
                <a:r>
                  <a:rPr lang="en-US" sz="14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1x1 conv.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444;p184">
                <a:extLst>
                  <a:ext uri="{FF2B5EF4-FFF2-40B4-BE49-F238E27FC236}">
                    <a16:creationId xmlns:a16="http://schemas.microsoft.com/office/drawing/2014/main" id="{59E2EF0C-4D97-4E2F-AFFF-DC9103E61CAF}"/>
                  </a:ext>
                </a:extLst>
              </p:cNvPr>
              <p:cNvSpPr/>
              <p:nvPr/>
            </p:nvSpPr>
            <p:spPr>
              <a:xfrm>
                <a:off x="3691543" y="3999125"/>
                <a:ext cx="1446415" cy="26515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</a:pPr>
                <a:r>
                  <a:rPr lang="en-US" sz="1400" b="0" i="0" u="none" strike="noStrike" cap="none" dirty="0" err="1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ReLU</a:t>
                </a:r>
                <a:endParaRPr lang="en-US" sz="14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" name="Google Shape;1445;p184">
                <a:extLst>
                  <a:ext uri="{FF2B5EF4-FFF2-40B4-BE49-F238E27FC236}">
                    <a16:creationId xmlns:a16="http://schemas.microsoft.com/office/drawing/2014/main" id="{3051FA1E-71F8-4C90-8E16-9BBA81905449}"/>
                  </a:ext>
                </a:extLst>
              </p:cNvPr>
              <p:cNvSpPr/>
              <p:nvPr/>
            </p:nvSpPr>
            <p:spPr>
              <a:xfrm>
                <a:off x="3691544" y="4318056"/>
                <a:ext cx="1446415" cy="26515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rebuchet MS"/>
                  <a:buNone/>
                </a:pPr>
                <a:r>
                  <a:rPr lang="en-US" sz="14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bias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439;p184">
                <a:extLst>
                  <a:ext uri="{FF2B5EF4-FFF2-40B4-BE49-F238E27FC236}">
                    <a16:creationId xmlns:a16="http://schemas.microsoft.com/office/drawing/2014/main" id="{D821C722-7E52-4487-A27A-A6D8B52A064F}"/>
                  </a:ext>
                </a:extLst>
              </p:cNvPr>
              <p:cNvSpPr/>
              <p:nvPr/>
            </p:nvSpPr>
            <p:spPr>
              <a:xfrm>
                <a:off x="5641848" y="4633432"/>
                <a:ext cx="1446415" cy="26515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rebuchet MS"/>
                  <a:buNone/>
                </a:pPr>
                <a:r>
                  <a:rPr lang="en-US" sz="14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1x1 conv.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446;p184">
                <a:extLst>
                  <a:ext uri="{FF2B5EF4-FFF2-40B4-BE49-F238E27FC236}">
                    <a16:creationId xmlns:a16="http://schemas.microsoft.com/office/drawing/2014/main" id="{AA42009A-5AE8-42FB-BAC8-D909BBFD09A3}"/>
                  </a:ext>
                </a:extLst>
              </p:cNvPr>
              <p:cNvSpPr/>
              <p:nvPr/>
            </p:nvSpPr>
            <p:spPr>
              <a:xfrm>
                <a:off x="5641848" y="3995570"/>
                <a:ext cx="1446415" cy="26515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</a:pPr>
                <a:r>
                  <a:rPr lang="en-US" sz="1400" b="0" i="0" u="none" strike="noStrike" cap="none" dirty="0" err="1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ReLU</a:t>
                </a:r>
                <a:endParaRPr lang="en-US" sz="14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" name="Google Shape;1447;p184">
                <a:extLst>
                  <a:ext uri="{FF2B5EF4-FFF2-40B4-BE49-F238E27FC236}">
                    <a16:creationId xmlns:a16="http://schemas.microsoft.com/office/drawing/2014/main" id="{1EA5238C-C4AE-4CC3-A3C1-30E7B5954575}"/>
                  </a:ext>
                </a:extLst>
              </p:cNvPr>
              <p:cNvSpPr/>
              <p:nvPr/>
            </p:nvSpPr>
            <p:spPr>
              <a:xfrm>
                <a:off x="5641849" y="4314501"/>
                <a:ext cx="1446415" cy="26515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rebuchet MS"/>
                  <a:buNone/>
                </a:pPr>
                <a:r>
                  <a:rPr lang="en-US" sz="14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bias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433;p184">
                <a:extLst>
                  <a:ext uri="{FF2B5EF4-FFF2-40B4-BE49-F238E27FC236}">
                    <a16:creationId xmlns:a16="http://schemas.microsoft.com/office/drawing/2014/main" id="{FA142252-695C-4F34-B95E-32EAD9F48795}"/>
                  </a:ext>
                </a:extLst>
              </p:cNvPr>
              <p:cNvSpPr/>
              <p:nvPr/>
            </p:nvSpPr>
            <p:spPr>
              <a:xfrm>
                <a:off x="7543800" y="3506179"/>
                <a:ext cx="1446415" cy="26515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rebuchet MS"/>
                  <a:buNone/>
                </a:pPr>
                <a:r>
                  <a:rPr lang="en-US" sz="14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1x1 conv.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431;p184">
                <a:extLst>
                  <a:ext uri="{FF2B5EF4-FFF2-40B4-BE49-F238E27FC236}">
                    <a16:creationId xmlns:a16="http://schemas.microsoft.com/office/drawing/2014/main" id="{42F93E8C-E4DC-410A-A0A8-FD3E5FBC440A}"/>
                  </a:ext>
                </a:extLst>
              </p:cNvPr>
              <p:cNvSpPr/>
              <p:nvPr/>
            </p:nvSpPr>
            <p:spPr>
              <a:xfrm>
                <a:off x="7542415" y="2868317"/>
                <a:ext cx="1446415" cy="26515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</a:pPr>
                <a:r>
                  <a:rPr lang="en-US" sz="1400" b="0" i="0" u="none" strike="noStrike" cap="none" dirty="0" err="1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ReLU</a:t>
                </a:r>
                <a:endParaRPr lang="en-US" sz="14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" name="Google Shape;1448;p184">
                <a:extLst>
                  <a:ext uri="{FF2B5EF4-FFF2-40B4-BE49-F238E27FC236}">
                    <a16:creationId xmlns:a16="http://schemas.microsoft.com/office/drawing/2014/main" id="{292D4D1D-9F1E-4747-B17D-DA58F9652B4A}"/>
                  </a:ext>
                </a:extLst>
              </p:cNvPr>
              <p:cNvSpPr/>
              <p:nvPr/>
            </p:nvSpPr>
            <p:spPr>
              <a:xfrm>
                <a:off x="7542416" y="3187248"/>
                <a:ext cx="1446415" cy="26515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rebuchet MS"/>
                  <a:buNone/>
                </a:pPr>
                <a:r>
                  <a:rPr lang="en-US" sz="14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bias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5" name="Google Shape;1449;p184">
                <a:extLst>
                  <a:ext uri="{FF2B5EF4-FFF2-40B4-BE49-F238E27FC236}">
                    <a16:creationId xmlns:a16="http://schemas.microsoft.com/office/drawing/2014/main" id="{56AC013C-F10D-43B6-964D-DA10A0F02255}"/>
                  </a:ext>
                </a:extLst>
              </p:cNvPr>
              <p:cNvCxnSpPr>
                <a:stCxn id="27" idx="0"/>
                <a:endCxn id="23" idx="2"/>
              </p:cNvCxnSpPr>
              <p:nvPr/>
            </p:nvCxnSpPr>
            <p:spPr>
              <a:xfrm rot="-5400000">
                <a:off x="4302250" y="3883925"/>
                <a:ext cx="227700" cy="2700"/>
              </a:xfrm>
              <a:prstGeom prst="curvedConnector3">
                <a:avLst>
                  <a:gd name="adj1" fmla="val -333105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6" name="Google Shape;1450;p184">
                <a:extLst>
                  <a:ext uri="{FF2B5EF4-FFF2-40B4-BE49-F238E27FC236}">
                    <a16:creationId xmlns:a16="http://schemas.microsoft.com/office/drawing/2014/main" id="{0AA177C5-73FB-4F2C-A820-FAB4260C01FA}"/>
                  </a:ext>
                </a:extLst>
              </p:cNvPr>
              <p:cNvSpPr/>
              <p:nvPr/>
            </p:nvSpPr>
            <p:spPr>
              <a:xfrm>
                <a:off x="4519353" y="5666519"/>
                <a:ext cx="1446415" cy="308401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rebuchet MS"/>
                  <a:buNone/>
                </a:pPr>
                <a:r>
                  <a:rPr lang="en-US" sz="14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concat</a:t>
                </a:r>
                <a:endParaRPr sz="14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37" name="Google Shape;1451;p184">
                <a:extLst>
                  <a:ext uri="{FF2B5EF4-FFF2-40B4-BE49-F238E27FC236}">
                    <a16:creationId xmlns:a16="http://schemas.microsoft.com/office/drawing/2014/main" id="{3C0BA1F5-2187-419F-BED3-60C04F4B50DA}"/>
                  </a:ext>
                </a:extLst>
              </p:cNvPr>
              <p:cNvCxnSpPr>
                <a:stCxn id="36" idx="0"/>
                <a:endCxn id="12" idx="2"/>
              </p:cNvCxnSpPr>
              <p:nvPr/>
            </p:nvCxnSpPr>
            <p:spPr>
              <a:xfrm rot="10800000">
                <a:off x="5242561" y="5527919"/>
                <a:ext cx="0" cy="13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8" name="Google Shape;1452;p184">
                <a:extLst>
                  <a:ext uri="{FF2B5EF4-FFF2-40B4-BE49-F238E27FC236}">
                    <a16:creationId xmlns:a16="http://schemas.microsoft.com/office/drawing/2014/main" id="{44F6B709-455F-4D46-BAA4-54B1A8DA305A}"/>
                  </a:ext>
                </a:extLst>
              </p:cNvPr>
              <p:cNvCxnSpPr>
                <a:stCxn id="9" idx="0"/>
                <a:endCxn id="22" idx="2"/>
              </p:cNvCxnSpPr>
              <p:nvPr/>
            </p:nvCxnSpPr>
            <p:spPr>
              <a:xfrm rot="10800000">
                <a:off x="4921134" y="2170276"/>
                <a:ext cx="0" cy="16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grpSp>
            <p:nvGrpSpPr>
              <p:cNvPr id="39" name="Google Shape;1453;p184">
                <a:extLst>
                  <a:ext uri="{FF2B5EF4-FFF2-40B4-BE49-F238E27FC236}">
                    <a16:creationId xmlns:a16="http://schemas.microsoft.com/office/drawing/2014/main" id="{CF6DEE3D-DE90-493B-9112-0BE3187FFF1D}"/>
                  </a:ext>
                </a:extLst>
              </p:cNvPr>
              <p:cNvGrpSpPr/>
              <p:nvPr/>
            </p:nvGrpSpPr>
            <p:grpSpPr>
              <a:xfrm>
                <a:off x="1975104" y="2956862"/>
                <a:ext cx="1446970" cy="903014"/>
                <a:chOff x="1975104" y="2956862"/>
                <a:chExt cx="1446970" cy="903014"/>
              </a:xfrm>
            </p:grpSpPr>
            <p:sp>
              <p:nvSpPr>
                <p:cNvPr id="55" name="Google Shape;1437;p184">
                  <a:extLst>
                    <a:ext uri="{FF2B5EF4-FFF2-40B4-BE49-F238E27FC236}">
                      <a16:creationId xmlns:a16="http://schemas.microsoft.com/office/drawing/2014/main" id="{C613DACF-411A-40C9-858A-8CD64A09D1B9}"/>
                    </a:ext>
                  </a:extLst>
                </p:cNvPr>
                <p:cNvSpPr/>
                <p:nvPr/>
              </p:nvSpPr>
              <p:spPr>
                <a:xfrm>
                  <a:off x="1975104" y="3594724"/>
                  <a:ext cx="1446415" cy="265152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400"/>
                    <a:buFont typeface="Trebuchet MS"/>
                    <a:buNone/>
                  </a:pPr>
                  <a:r>
                    <a:rPr lang="en-US" sz="1400" b="0" i="0" u="none" strike="noStrike" cap="none" dirty="0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1x1 conv.</a:t>
                  </a: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" name="Google Shape;1427;p184">
                  <a:extLst>
                    <a:ext uri="{FF2B5EF4-FFF2-40B4-BE49-F238E27FC236}">
                      <a16:creationId xmlns:a16="http://schemas.microsoft.com/office/drawing/2014/main" id="{B7E5AB53-0439-48A0-92C8-2BE0E143A899}"/>
                    </a:ext>
                  </a:extLst>
                </p:cNvPr>
                <p:cNvSpPr/>
                <p:nvPr/>
              </p:nvSpPr>
              <p:spPr>
                <a:xfrm>
                  <a:off x="1975658" y="2956862"/>
                  <a:ext cx="1446415" cy="265152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400"/>
                    <a:buFont typeface="Trebuchet MS"/>
                    <a:buNone/>
                  </a:pPr>
                  <a:r>
                    <a:rPr lang="en-US" sz="1400" b="0" i="0" u="none" strike="noStrike" cap="none" dirty="0" err="1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ReLU</a:t>
                  </a:r>
                  <a:endParaRPr sz="14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7" name="Google Shape;1454;p184">
                  <a:extLst>
                    <a:ext uri="{FF2B5EF4-FFF2-40B4-BE49-F238E27FC236}">
                      <a16:creationId xmlns:a16="http://schemas.microsoft.com/office/drawing/2014/main" id="{2C8A553E-50B4-4FEB-9617-6B6079FA2F4D}"/>
                    </a:ext>
                  </a:extLst>
                </p:cNvPr>
                <p:cNvSpPr/>
                <p:nvPr/>
              </p:nvSpPr>
              <p:spPr>
                <a:xfrm>
                  <a:off x="1975659" y="3275793"/>
                  <a:ext cx="1446415" cy="265152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400"/>
                    <a:buFont typeface="Trebuchet MS"/>
                    <a:buNone/>
                  </a:pPr>
                  <a:r>
                    <a:rPr lang="en-US" sz="1400" b="0" i="0" u="none" strike="noStrike" cap="none" dirty="0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rPr>
                    <a:t>bias</a:t>
                  </a: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58" name="Google Shape;1455;p184">
                  <a:extLst>
                    <a:ext uri="{FF2B5EF4-FFF2-40B4-BE49-F238E27FC236}">
                      <a16:creationId xmlns:a16="http://schemas.microsoft.com/office/drawing/2014/main" id="{36D929E9-B53D-4753-9BF8-DB1817EAADAF}"/>
                    </a:ext>
                  </a:extLst>
                </p:cNvPr>
                <p:cNvCxnSpPr>
                  <a:stCxn id="57" idx="2"/>
                  <a:endCxn id="55" idx="0"/>
                </p:cNvCxnSpPr>
                <p:nvPr/>
              </p:nvCxnSpPr>
              <p:spPr>
                <a:xfrm flipH="1">
                  <a:off x="2698566" y="3540945"/>
                  <a:ext cx="300" cy="53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0" name="Google Shape;1456;p184">
                <a:extLst>
                  <a:ext uri="{FF2B5EF4-FFF2-40B4-BE49-F238E27FC236}">
                    <a16:creationId xmlns:a16="http://schemas.microsoft.com/office/drawing/2014/main" id="{E0975BA6-D105-4BD8-816F-9C3F38A81A25}"/>
                  </a:ext>
                </a:extLst>
              </p:cNvPr>
              <p:cNvCxnSpPr>
                <a:stCxn id="56" idx="2"/>
                <a:endCxn id="57" idx="0"/>
              </p:cNvCxnSpPr>
              <p:nvPr/>
            </p:nvCxnSpPr>
            <p:spPr>
              <a:xfrm>
                <a:off x="2698866" y="3222014"/>
                <a:ext cx="0" cy="5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" name="Google Shape;1457;p184">
                <a:extLst>
                  <a:ext uri="{FF2B5EF4-FFF2-40B4-BE49-F238E27FC236}">
                    <a16:creationId xmlns:a16="http://schemas.microsoft.com/office/drawing/2014/main" id="{467CFB89-641A-41C0-8780-E5D69718F86A}"/>
                  </a:ext>
                </a:extLst>
              </p:cNvPr>
              <p:cNvCxnSpPr>
                <a:stCxn id="24" idx="2"/>
                <a:endCxn id="25" idx="0"/>
              </p:cNvCxnSpPr>
              <p:nvPr/>
            </p:nvCxnSpPr>
            <p:spPr>
              <a:xfrm>
                <a:off x="4414750" y="3133469"/>
                <a:ext cx="0" cy="5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2" name="Google Shape;1458;p184">
                <a:extLst>
                  <a:ext uri="{FF2B5EF4-FFF2-40B4-BE49-F238E27FC236}">
                    <a16:creationId xmlns:a16="http://schemas.microsoft.com/office/drawing/2014/main" id="{26EA1200-0A92-4E5D-A054-BA79CACA973C}"/>
                  </a:ext>
                </a:extLst>
              </p:cNvPr>
              <p:cNvCxnSpPr>
                <a:stCxn id="25" idx="2"/>
                <a:endCxn id="23" idx="0"/>
              </p:cNvCxnSpPr>
              <p:nvPr/>
            </p:nvCxnSpPr>
            <p:spPr>
              <a:xfrm>
                <a:off x="4414752" y="3452400"/>
                <a:ext cx="2700" cy="5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" name="Google Shape;1459;p184">
                <a:extLst>
                  <a:ext uri="{FF2B5EF4-FFF2-40B4-BE49-F238E27FC236}">
                    <a16:creationId xmlns:a16="http://schemas.microsoft.com/office/drawing/2014/main" id="{94F7148B-F219-47A5-98E8-6E3B4966D9DA}"/>
                  </a:ext>
                </a:extLst>
              </p:cNvPr>
              <p:cNvCxnSpPr>
                <a:stCxn id="27" idx="2"/>
                <a:endCxn id="28" idx="0"/>
              </p:cNvCxnSpPr>
              <p:nvPr/>
            </p:nvCxnSpPr>
            <p:spPr>
              <a:xfrm>
                <a:off x="4414750" y="4264277"/>
                <a:ext cx="0" cy="5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" name="Google Shape;1460;p184">
                <a:extLst>
                  <a:ext uri="{FF2B5EF4-FFF2-40B4-BE49-F238E27FC236}">
                    <a16:creationId xmlns:a16="http://schemas.microsoft.com/office/drawing/2014/main" id="{BC3406B2-372E-4667-BFF1-BD6D21D7632D}"/>
                  </a:ext>
                </a:extLst>
              </p:cNvPr>
              <p:cNvCxnSpPr>
                <a:stCxn id="28" idx="2"/>
                <a:endCxn id="26" idx="0"/>
              </p:cNvCxnSpPr>
              <p:nvPr/>
            </p:nvCxnSpPr>
            <p:spPr>
              <a:xfrm>
                <a:off x="4414752" y="4583208"/>
                <a:ext cx="5700" cy="5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" name="Google Shape;1461;p184">
                <a:extLst>
                  <a:ext uri="{FF2B5EF4-FFF2-40B4-BE49-F238E27FC236}">
                    <a16:creationId xmlns:a16="http://schemas.microsoft.com/office/drawing/2014/main" id="{53B82B47-6698-4131-A9DD-90657EA717AC}"/>
                  </a:ext>
                </a:extLst>
              </p:cNvPr>
              <p:cNvSpPr/>
              <p:nvPr/>
            </p:nvSpPr>
            <p:spPr>
              <a:xfrm>
                <a:off x="5641848" y="3506179"/>
                <a:ext cx="1446415" cy="26515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rebuchet MS"/>
                  <a:buNone/>
                </a:pPr>
                <a:r>
                  <a:rPr lang="en-US" sz="14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5x5 conv.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429;p184">
                <a:extLst>
                  <a:ext uri="{FF2B5EF4-FFF2-40B4-BE49-F238E27FC236}">
                    <a16:creationId xmlns:a16="http://schemas.microsoft.com/office/drawing/2014/main" id="{1D3017A1-F167-44AD-8231-07D599B6273B}"/>
                  </a:ext>
                </a:extLst>
              </p:cNvPr>
              <p:cNvSpPr/>
              <p:nvPr/>
            </p:nvSpPr>
            <p:spPr>
              <a:xfrm>
                <a:off x="5638803" y="2868317"/>
                <a:ext cx="1446415" cy="26515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</a:pPr>
                <a:r>
                  <a:rPr lang="en-US" sz="1400" b="0" i="0" u="none" strike="noStrike" cap="none" dirty="0" err="1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ReLU</a:t>
                </a:r>
                <a:endParaRPr lang="en-US" sz="14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7" name="Google Shape;1462;p184">
                <a:extLst>
                  <a:ext uri="{FF2B5EF4-FFF2-40B4-BE49-F238E27FC236}">
                    <a16:creationId xmlns:a16="http://schemas.microsoft.com/office/drawing/2014/main" id="{5FB48A60-748B-4883-AFF7-CBE256467402}"/>
                  </a:ext>
                </a:extLst>
              </p:cNvPr>
              <p:cNvSpPr/>
              <p:nvPr/>
            </p:nvSpPr>
            <p:spPr>
              <a:xfrm>
                <a:off x="5638804" y="3187248"/>
                <a:ext cx="1446415" cy="26515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rebuchet MS"/>
                  <a:buNone/>
                </a:pPr>
                <a:r>
                  <a:rPr lang="en-US" sz="14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bias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" name="Google Shape;1463;p184">
                <a:extLst>
                  <a:ext uri="{FF2B5EF4-FFF2-40B4-BE49-F238E27FC236}">
                    <a16:creationId xmlns:a16="http://schemas.microsoft.com/office/drawing/2014/main" id="{8352924C-0446-4C3B-9DCF-4FF324645245}"/>
                  </a:ext>
                </a:extLst>
              </p:cNvPr>
              <p:cNvCxnSpPr>
                <a:stCxn id="46" idx="2"/>
                <a:endCxn id="47" idx="0"/>
              </p:cNvCxnSpPr>
              <p:nvPr/>
            </p:nvCxnSpPr>
            <p:spPr>
              <a:xfrm>
                <a:off x="6362011" y="3133469"/>
                <a:ext cx="0" cy="5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" name="Google Shape;1464;p184">
                <a:extLst>
                  <a:ext uri="{FF2B5EF4-FFF2-40B4-BE49-F238E27FC236}">
                    <a16:creationId xmlns:a16="http://schemas.microsoft.com/office/drawing/2014/main" id="{F1FC35CC-F44D-4014-9861-0AF11B2D19A9}"/>
                  </a:ext>
                </a:extLst>
              </p:cNvPr>
              <p:cNvCxnSpPr>
                <a:stCxn id="47" idx="2"/>
                <a:endCxn id="45" idx="0"/>
              </p:cNvCxnSpPr>
              <p:nvPr/>
            </p:nvCxnSpPr>
            <p:spPr>
              <a:xfrm>
                <a:off x="6362011" y="3452400"/>
                <a:ext cx="3000" cy="5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" name="Google Shape;1465;p184">
                <a:extLst>
                  <a:ext uri="{FF2B5EF4-FFF2-40B4-BE49-F238E27FC236}">
                    <a16:creationId xmlns:a16="http://schemas.microsoft.com/office/drawing/2014/main" id="{51976EDC-9D41-4252-92BA-5D929AEB95AF}"/>
                  </a:ext>
                </a:extLst>
              </p:cNvPr>
              <p:cNvCxnSpPr>
                <a:stCxn id="33" idx="2"/>
                <a:endCxn id="34" idx="0"/>
              </p:cNvCxnSpPr>
              <p:nvPr/>
            </p:nvCxnSpPr>
            <p:spPr>
              <a:xfrm>
                <a:off x="8265622" y="3133469"/>
                <a:ext cx="0" cy="5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" name="Google Shape;1466;p184">
                <a:extLst>
                  <a:ext uri="{FF2B5EF4-FFF2-40B4-BE49-F238E27FC236}">
                    <a16:creationId xmlns:a16="http://schemas.microsoft.com/office/drawing/2014/main" id="{6B96EC9F-29E8-4A24-AC7E-DC04A48C2E60}"/>
                  </a:ext>
                </a:extLst>
              </p:cNvPr>
              <p:cNvCxnSpPr>
                <a:stCxn id="34" idx="2"/>
                <a:endCxn id="32" idx="0"/>
              </p:cNvCxnSpPr>
              <p:nvPr/>
            </p:nvCxnSpPr>
            <p:spPr>
              <a:xfrm>
                <a:off x="8265623" y="3452400"/>
                <a:ext cx="1200" cy="5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" name="Google Shape;1467;p184">
                <a:extLst>
                  <a:ext uri="{FF2B5EF4-FFF2-40B4-BE49-F238E27FC236}">
                    <a16:creationId xmlns:a16="http://schemas.microsoft.com/office/drawing/2014/main" id="{0F159672-7130-44F0-A118-AC9433CE116D}"/>
                  </a:ext>
                </a:extLst>
              </p:cNvPr>
              <p:cNvCxnSpPr>
                <a:stCxn id="30" idx="2"/>
                <a:endCxn id="31" idx="0"/>
              </p:cNvCxnSpPr>
              <p:nvPr/>
            </p:nvCxnSpPr>
            <p:spPr>
              <a:xfrm>
                <a:off x="6365056" y="4260722"/>
                <a:ext cx="0" cy="5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3" name="Google Shape;1468;p184">
                <a:extLst>
                  <a:ext uri="{FF2B5EF4-FFF2-40B4-BE49-F238E27FC236}">
                    <a16:creationId xmlns:a16="http://schemas.microsoft.com/office/drawing/2014/main" id="{6FEDE3E9-3F6E-4480-A5F5-5ADA15514375}"/>
                  </a:ext>
                </a:extLst>
              </p:cNvPr>
              <p:cNvCxnSpPr>
                <a:stCxn id="31" idx="2"/>
                <a:endCxn id="29" idx="0"/>
              </p:cNvCxnSpPr>
              <p:nvPr/>
            </p:nvCxnSpPr>
            <p:spPr>
              <a:xfrm>
                <a:off x="6365056" y="4579653"/>
                <a:ext cx="0" cy="5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" name="Google Shape;1469;p184">
                <a:extLst>
                  <a:ext uri="{FF2B5EF4-FFF2-40B4-BE49-F238E27FC236}">
                    <a16:creationId xmlns:a16="http://schemas.microsoft.com/office/drawing/2014/main" id="{85F55775-2AD0-4695-B40B-D158803169DE}"/>
                  </a:ext>
                </a:extLst>
              </p:cNvPr>
              <p:cNvCxnSpPr>
                <a:stCxn id="30" idx="0"/>
                <a:endCxn id="45" idx="2"/>
              </p:cNvCxnSpPr>
              <p:nvPr/>
            </p:nvCxnSpPr>
            <p:spPr>
              <a:xfrm rot="10800000">
                <a:off x="6365056" y="3771470"/>
                <a:ext cx="0" cy="22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59" name="Google Shape;1471;p184">
              <a:extLst>
                <a:ext uri="{FF2B5EF4-FFF2-40B4-BE49-F238E27FC236}">
                  <a16:creationId xmlns:a16="http://schemas.microsoft.com/office/drawing/2014/main" id="{F6774EE1-82E0-4CA3-98DC-37A488B6EA5E}"/>
                </a:ext>
              </a:extLst>
            </p:cNvPr>
            <p:cNvGrpSpPr/>
            <p:nvPr/>
          </p:nvGrpSpPr>
          <p:grpSpPr>
            <a:xfrm>
              <a:off x="9715849" y="4113204"/>
              <a:ext cx="4862331" cy="2547098"/>
              <a:chOff x="5685467" y="1885137"/>
              <a:chExt cx="7013172" cy="3673801"/>
            </a:xfrm>
          </p:grpSpPr>
          <p:sp>
            <p:nvSpPr>
              <p:cNvPr id="60" name="Google Shape;1472;p184">
                <a:extLst>
                  <a:ext uri="{FF2B5EF4-FFF2-40B4-BE49-F238E27FC236}">
                    <a16:creationId xmlns:a16="http://schemas.microsoft.com/office/drawing/2014/main" id="{2E1615EC-CD72-4481-9319-E54114474D46}"/>
                  </a:ext>
                </a:extLst>
              </p:cNvPr>
              <p:cNvSpPr/>
              <p:nvPr/>
            </p:nvSpPr>
            <p:spPr>
              <a:xfrm>
                <a:off x="11252224" y="4026543"/>
                <a:ext cx="1446415" cy="698269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rebuchet MS"/>
                  <a:buNone/>
                </a:pPr>
                <a:r>
                  <a:rPr lang="en-US" sz="1400" b="0" i="0" u="none" strike="noStrike" cap="none" dirty="0" err="1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MaxPool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473;p184">
                <a:extLst>
                  <a:ext uri="{FF2B5EF4-FFF2-40B4-BE49-F238E27FC236}">
                    <a16:creationId xmlns:a16="http://schemas.microsoft.com/office/drawing/2014/main" id="{731F1E53-4006-487F-8EB7-4157607B7831}"/>
                  </a:ext>
                </a:extLst>
              </p:cNvPr>
              <p:cNvSpPr/>
              <p:nvPr/>
            </p:nvSpPr>
            <p:spPr>
              <a:xfrm>
                <a:off x="8229164" y="5250537"/>
                <a:ext cx="1446415" cy="308401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rebuchet MS"/>
                  <a:buNone/>
                </a:pPr>
                <a:r>
                  <a:rPr lang="en-US" sz="14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input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2" name="Google Shape;1474;p184">
                <a:extLst>
                  <a:ext uri="{FF2B5EF4-FFF2-40B4-BE49-F238E27FC236}">
                    <a16:creationId xmlns:a16="http://schemas.microsoft.com/office/drawing/2014/main" id="{9280F03C-5D91-4F1F-9BF8-7629FE4FBBB6}"/>
                  </a:ext>
                </a:extLst>
              </p:cNvPr>
              <p:cNvCxnSpPr>
                <a:stCxn id="70" idx="0"/>
                <a:endCxn id="68" idx="2"/>
              </p:cNvCxnSpPr>
              <p:nvPr/>
            </p:nvCxnSpPr>
            <p:spPr>
              <a:xfrm rot="10800000" flipH="1">
                <a:off x="8124558" y="2200721"/>
                <a:ext cx="506400" cy="72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63" name="Google Shape;1477;p184">
                <a:extLst>
                  <a:ext uri="{FF2B5EF4-FFF2-40B4-BE49-F238E27FC236}">
                    <a16:creationId xmlns:a16="http://schemas.microsoft.com/office/drawing/2014/main" id="{C52ABA04-6D13-4CD4-B79C-18FD4B2A5A3F}"/>
                  </a:ext>
                </a:extLst>
              </p:cNvPr>
              <p:cNvCxnSpPr>
                <a:stCxn id="71" idx="0"/>
                <a:endCxn id="68" idx="2"/>
              </p:cNvCxnSpPr>
              <p:nvPr/>
            </p:nvCxnSpPr>
            <p:spPr>
              <a:xfrm rot="5400000" flipH="1">
                <a:off x="8995315" y="1836517"/>
                <a:ext cx="715200" cy="1443900"/>
              </a:xfrm>
              <a:prstGeom prst="curvedConnector3">
                <a:avLst>
                  <a:gd name="adj1" fmla="val 5762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64" name="Google Shape;1479;p184">
                <a:extLst>
                  <a:ext uri="{FF2B5EF4-FFF2-40B4-BE49-F238E27FC236}">
                    <a16:creationId xmlns:a16="http://schemas.microsoft.com/office/drawing/2014/main" id="{0A9BFEF9-B3F7-4E56-A7CB-59B3D5DAE064}"/>
                  </a:ext>
                </a:extLst>
              </p:cNvPr>
              <p:cNvCxnSpPr>
                <a:stCxn id="72" idx="0"/>
                <a:endCxn id="68" idx="2"/>
              </p:cNvCxnSpPr>
              <p:nvPr/>
            </p:nvCxnSpPr>
            <p:spPr>
              <a:xfrm rot="5400000" flipH="1">
                <a:off x="9952590" y="878942"/>
                <a:ext cx="698400" cy="3342300"/>
              </a:xfrm>
              <a:prstGeom prst="curvedConnector3">
                <a:avLst>
                  <a:gd name="adj1" fmla="val -59366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65" name="Google Shape;1481;p184">
                <a:extLst>
                  <a:ext uri="{FF2B5EF4-FFF2-40B4-BE49-F238E27FC236}">
                    <a16:creationId xmlns:a16="http://schemas.microsoft.com/office/drawing/2014/main" id="{B7B4F1F2-1E80-4CC5-8C64-DFE1DB2DCF2D}"/>
                  </a:ext>
                </a:extLst>
              </p:cNvPr>
              <p:cNvCxnSpPr>
                <a:stCxn id="60" idx="0"/>
                <a:endCxn id="72" idx="2"/>
              </p:cNvCxnSpPr>
              <p:nvPr/>
            </p:nvCxnSpPr>
            <p:spPr>
              <a:xfrm rot="10800000">
                <a:off x="11972732" y="3802443"/>
                <a:ext cx="2700" cy="22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66" name="Google Shape;1482;p184">
                <a:extLst>
                  <a:ext uri="{FF2B5EF4-FFF2-40B4-BE49-F238E27FC236}">
                    <a16:creationId xmlns:a16="http://schemas.microsoft.com/office/drawing/2014/main" id="{E8DF5A01-37A7-47A1-9636-5D27B2691A28}"/>
                  </a:ext>
                </a:extLst>
              </p:cNvPr>
              <p:cNvCxnSpPr>
                <a:stCxn id="61" idx="0"/>
                <a:endCxn id="73" idx="2"/>
              </p:cNvCxnSpPr>
              <p:nvPr/>
            </p:nvCxnSpPr>
            <p:spPr>
              <a:xfrm rot="5400000" flipH="1">
                <a:off x="8436672" y="4734837"/>
                <a:ext cx="321000" cy="710400"/>
              </a:xfrm>
              <a:prstGeom prst="curvedConnector3">
                <a:avLst>
                  <a:gd name="adj1" fmla="val -397422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67" name="Google Shape;1484;p184">
                <a:extLst>
                  <a:ext uri="{FF2B5EF4-FFF2-40B4-BE49-F238E27FC236}">
                    <a16:creationId xmlns:a16="http://schemas.microsoft.com/office/drawing/2014/main" id="{DE0CFC96-9E69-4F42-A145-918D40F77B52}"/>
                  </a:ext>
                </a:extLst>
              </p:cNvPr>
              <p:cNvCxnSpPr>
                <a:stCxn id="61" idx="0"/>
                <a:endCxn id="60" idx="2"/>
              </p:cNvCxnSpPr>
              <p:nvPr/>
            </p:nvCxnSpPr>
            <p:spPr>
              <a:xfrm rot="-5400000">
                <a:off x="10200972" y="3476337"/>
                <a:ext cx="525600" cy="3022800"/>
              </a:xfrm>
              <a:prstGeom prst="curvedConnector3">
                <a:avLst>
                  <a:gd name="adj1" fmla="val -337751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" name="Google Shape;1476;p184">
                <a:extLst>
                  <a:ext uri="{FF2B5EF4-FFF2-40B4-BE49-F238E27FC236}">
                    <a16:creationId xmlns:a16="http://schemas.microsoft.com/office/drawing/2014/main" id="{6F0F5EEB-ECE6-4E40-9743-15648B206344}"/>
                  </a:ext>
                </a:extLst>
              </p:cNvPr>
              <p:cNvSpPr/>
              <p:nvPr/>
            </p:nvSpPr>
            <p:spPr>
              <a:xfrm>
                <a:off x="7907737" y="1885137"/>
                <a:ext cx="1446415" cy="31588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rebuchet MS"/>
                  <a:buNone/>
                </a:pPr>
                <a:r>
                  <a:rPr lang="en-US" sz="14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next input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9" name="Google Shape;1485;p184">
                <a:extLst>
                  <a:ext uri="{FF2B5EF4-FFF2-40B4-BE49-F238E27FC236}">
                    <a16:creationId xmlns:a16="http://schemas.microsoft.com/office/drawing/2014/main" id="{CF0E491E-0244-4FCE-937D-D76BE622A860}"/>
                  </a:ext>
                </a:extLst>
              </p:cNvPr>
              <p:cNvCxnSpPr>
                <a:stCxn id="73" idx="0"/>
                <a:endCxn id="70" idx="2"/>
              </p:cNvCxnSpPr>
              <p:nvPr/>
            </p:nvCxnSpPr>
            <p:spPr>
              <a:xfrm rot="5400000" flipH="1">
                <a:off x="8082020" y="3866792"/>
                <a:ext cx="202200" cy="117300"/>
              </a:xfrm>
              <a:prstGeom prst="curvedConnector3">
                <a:avLst>
                  <a:gd name="adj1" fmla="val -405524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" name="Google Shape;1475;p184">
                <a:extLst>
                  <a:ext uri="{FF2B5EF4-FFF2-40B4-BE49-F238E27FC236}">
                    <a16:creationId xmlns:a16="http://schemas.microsoft.com/office/drawing/2014/main" id="{BCAD41CA-4A0A-43FB-A78F-7B1862551100}"/>
                  </a:ext>
                </a:extLst>
              </p:cNvPr>
              <p:cNvSpPr/>
              <p:nvPr/>
            </p:nvSpPr>
            <p:spPr>
              <a:xfrm>
                <a:off x="7401351" y="2921321"/>
                <a:ext cx="1446415" cy="90301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rebuchet MS"/>
                  <a:buNone/>
                </a:pPr>
                <a:r>
                  <a:rPr lang="en-US" sz="14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3x3 CBR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478;p184">
                <a:extLst>
                  <a:ext uri="{FF2B5EF4-FFF2-40B4-BE49-F238E27FC236}">
                    <a16:creationId xmlns:a16="http://schemas.microsoft.com/office/drawing/2014/main" id="{3FF1D072-3501-47D8-9F76-003C7A228473}"/>
                  </a:ext>
                </a:extLst>
              </p:cNvPr>
              <p:cNvSpPr/>
              <p:nvPr/>
            </p:nvSpPr>
            <p:spPr>
              <a:xfrm>
                <a:off x="9351657" y="2916067"/>
                <a:ext cx="1446415" cy="90301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rebuchet MS"/>
                  <a:buNone/>
                </a:pPr>
                <a:r>
                  <a:rPr lang="en-US" sz="14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5x5 CBR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480;p184">
                <a:extLst>
                  <a:ext uri="{FF2B5EF4-FFF2-40B4-BE49-F238E27FC236}">
                    <a16:creationId xmlns:a16="http://schemas.microsoft.com/office/drawing/2014/main" id="{D0EECA62-1568-42F3-9339-63F8E0E93CCC}"/>
                  </a:ext>
                </a:extLst>
              </p:cNvPr>
              <p:cNvSpPr/>
              <p:nvPr/>
            </p:nvSpPr>
            <p:spPr>
              <a:xfrm>
                <a:off x="11249732" y="2899292"/>
                <a:ext cx="1446415" cy="90301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rebuchet MS"/>
                  <a:buNone/>
                </a:pPr>
                <a:r>
                  <a:rPr lang="en-US" sz="14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1x1 CBR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483;p184">
                <a:extLst>
                  <a:ext uri="{FF2B5EF4-FFF2-40B4-BE49-F238E27FC236}">
                    <a16:creationId xmlns:a16="http://schemas.microsoft.com/office/drawing/2014/main" id="{F5891D65-3B18-45C4-A7CB-96C29554AAA6}"/>
                  </a:ext>
                </a:extLst>
              </p:cNvPr>
              <p:cNvSpPr/>
              <p:nvPr/>
            </p:nvSpPr>
            <p:spPr>
              <a:xfrm>
                <a:off x="5685467" y="4026542"/>
                <a:ext cx="5112605" cy="903015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rebuchet MS"/>
                  <a:buNone/>
                </a:pPr>
                <a:r>
                  <a:rPr lang="en-US" sz="14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1x1 CBR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4" name="Google Shape;1486;p184">
                <a:extLst>
                  <a:ext uri="{FF2B5EF4-FFF2-40B4-BE49-F238E27FC236}">
                    <a16:creationId xmlns:a16="http://schemas.microsoft.com/office/drawing/2014/main" id="{5834E24D-F142-4AF6-A5BC-892B9EFA295B}"/>
                  </a:ext>
                </a:extLst>
              </p:cNvPr>
              <p:cNvCxnSpPr>
                <a:stCxn id="73" idx="0"/>
                <a:endCxn id="71" idx="2"/>
              </p:cNvCxnSpPr>
              <p:nvPr/>
            </p:nvCxnSpPr>
            <p:spPr>
              <a:xfrm rot="-5400000">
                <a:off x="9054620" y="3006392"/>
                <a:ext cx="207300" cy="1833000"/>
              </a:xfrm>
              <a:prstGeom prst="curvedConnector3">
                <a:avLst>
                  <a:gd name="adj1" fmla="val -393773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75" name="Google Shape;1487;p184">
                <a:extLst>
                  <a:ext uri="{FF2B5EF4-FFF2-40B4-BE49-F238E27FC236}">
                    <a16:creationId xmlns:a16="http://schemas.microsoft.com/office/drawing/2014/main" id="{7BB1AC4F-148E-4CB3-8914-328746F8AD5F}"/>
                  </a:ext>
                </a:extLst>
              </p:cNvPr>
              <p:cNvCxnSpPr>
                <a:stCxn id="73" idx="0"/>
                <a:endCxn id="68" idx="1"/>
              </p:cNvCxnSpPr>
              <p:nvPr/>
            </p:nvCxnSpPr>
            <p:spPr>
              <a:xfrm rot="5400000" flipH="1">
                <a:off x="7083020" y="2867792"/>
                <a:ext cx="1983600" cy="333900"/>
              </a:xfrm>
              <a:prstGeom prst="curvedConnector4">
                <a:avLst>
                  <a:gd name="adj1" fmla="val -103877"/>
                  <a:gd name="adj2" fmla="val 677254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76" name="Google Shape;1488;p184">
              <a:extLst>
                <a:ext uri="{FF2B5EF4-FFF2-40B4-BE49-F238E27FC236}">
                  <a16:creationId xmlns:a16="http://schemas.microsoft.com/office/drawing/2014/main" id="{CE9B3F3A-63F1-4B4C-82DF-099379F74C8A}"/>
                </a:ext>
              </a:extLst>
            </p:cNvPr>
            <p:cNvSpPr txBox="1"/>
            <p:nvPr/>
          </p:nvSpPr>
          <p:spPr>
            <a:xfrm>
              <a:off x="9673070" y="3220116"/>
              <a:ext cx="4252017" cy="525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3B3B3"/>
                </a:buClr>
                <a:buSzPts val="2400"/>
                <a:buFont typeface="Trebuchet MS"/>
                <a:buNone/>
              </a:pPr>
              <a:r>
                <a:rPr lang="en-US" sz="2400" b="0" i="0" u="none" strike="noStrike" cap="none" dirty="0">
                  <a:solidFill>
                    <a:srgbClr val="76B900"/>
                  </a:solidFill>
                  <a:latin typeface="Arial" panose="020B0604020202020204" pitchFamily="34" charset="0"/>
                  <a:ea typeface="Trebuchet MS"/>
                  <a:cs typeface="Arial" panose="020B0604020202020204" pitchFamily="34" charset="0"/>
                  <a:sym typeface="Trebuchet MS"/>
                </a:rPr>
                <a:t>TensorRT Optimized Network</a:t>
              </a:r>
              <a:endParaRPr sz="1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77" name="Google Shape;1489;p184">
              <a:extLst>
                <a:ext uri="{FF2B5EF4-FFF2-40B4-BE49-F238E27FC236}">
                  <a16:creationId xmlns:a16="http://schemas.microsoft.com/office/drawing/2014/main" id="{B8DC4745-5692-4996-A5B3-09338DC8AF5C}"/>
                </a:ext>
              </a:extLst>
            </p:cNvPr>
            <p:cNvSpPr/>
            <p:nvPr/>
          </p:nvSpPr>
          <p:spPr>
            <a:xfrm>
              <a:off x="8124081" y="7028023"/>
              <a:ext cx="2400445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Arial" panose="020B0604020202020204" pitchFamily="34" charset="0"/>
                  <a:ea typeface="Trebuchet MS"/>
                  <a:cs typeface="Arial" panose="020B0604020202020204" pitchFamily="34" charset="0"/>
                  <a:sym typeface="Trebuchet MS"/>
                </a:rPr>
                <a:t>Vertical Fusion </a:t>
              </a:r>
              <a:endParaRPr sz="1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Arial" panose="020B0604020202020204" pitchFamily="34" charset="0"/>
                  <a:ea typeface="Trebuchet MS"/>
                  <a:cs typeface="Arial" panose="020B0604020202020204" pitchFamily="34" charset="0"/>
                  <a:sym typeface="Trebuchet MS"/>
                </a:rPr>
                <a:t>Horizonal Fusion </a:t>
              </a:r>
              <a:endParaRPr sz="1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Arial" panose="020B0604020202020204" pitchFamily="34" charset="0"/>
                  <a:ea typeface="Trebuchet MS"/>
                  <a:cs typeface="Arial" panose="020B0604020202020204" pitchFamily="34" charset="0"/>
                  <a:sym typeface="Trebuchet MS"/>
                </a:rPr>
                <a:t>Layer Elimination</a:t>
              </a:r>
              <a:endParaRPr sz="1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74BBACE-6406-489D-8C85-21C7EDD3CC53}"/>
                </a:ext>
              </a:extLst>
            </p:cNvPr>
            <p:cNvCxnSpPr>
              <a:cxnSpLocks/>
            </p:cNvCxnSpPr>
            <p:nvPr/>
          </p:nvCxnSpPr>
          <p:spPr>
            <a:xfrm>
              <a:off x="8448219" y="7994310"/>
              <a:ext cx="1761910" cy="0"/>
            </a:xfrm>
            <a:prstGeom prst="straightConnector1">
              <a:avLst/>
            </a:prstGeom>
            <a:ln w="444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957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Triton Inference Server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Inference in multiple models for more GPUs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Supports all popular AI frameworks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Dynamically batches requests to increase throughput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latency and health metrics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 scaling and load balancing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Google Shape;1977;p202" descr="一張含有 螢幕擷取畫面 的圖片&#10;&#10;描述是以高可信度產生">
            <a:extLst>
              <a:ext uri="{FF2B5EF4-FFF2-40B4-BE49-F238E27FC236}">
                <a16:creationId xmlns:a16="http://schemas.microsoft.com/office/drawing/2014/main" id="{2A2CBD46-E826-47D9-A366-12CADE2F34C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7760" y="2563821"/>
            <a:ext cx="6082256" cy="6789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576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lab 3</a:t>
            </a:r>
          </a:p>
        </p:txBody>
      </p:sp>
    </p:spTree>
    <p:extLst>
      <p:ext uri="{BB962C8B-B14F-4D97-AF65-F5344CB8AC3E}">
        <p14:creationId xmlns:p14="http://schemas.microsoft.com/office/powerpoint/2010/main" val="108282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Discuss Automatic Optical Inspection, PCBA process, current challenges of AOI machines on high false positives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Analyze, manipulate, and visualize real dataset from GPU production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Examine labeling of data obtained from AOI machine and curating dataset further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Scope into short-term DL automation problem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726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 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Apply transfer learning with ResNet-50 to train a custom classification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Download pre-trained model/architecture from NGC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Apply augmentation technique to solve heavily imbalanced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Fine-tune the model and setup evaluation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Examine a confusion matrix and fine-tune results based on domain-expert tunable thresholding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Iterate “data curation – model training – error analysis” to further improve performance and reduce false positive rate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37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Compile trained ResNet-50 model as </a:t>
            </a:r>
            <a:r>
              <a:rPr lang="en-US" dirty="0" err="1"/>
              <a:t>TensorRT</a:t>
            </a:r>
            <a:r>
              <a:rPr lang="en-US" dirty="0"/>
              <a:t>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Deploy TRT engine to Triton Inference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Send inference request to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Compare the performance improvement using various inference configuration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739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286E5-5725-4544-4E14-0B173382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D92FE-4D57-212F-DC5E-94D3A3AA4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5414977-0B40-8993-437C-23751CF84C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4075" y="3505200"/>
          <a:ext cx="16579850" cy="582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025">
                  <a:extLst>
                    <a:ext uri="{9D8B030D-6E8A-4147-A177-3AD203B41FA5}">
                      <a16:colId xmlns:a16="http://schemas.microsoft.com/office/drawing/2014/main" val="2735208810"/>
                    </a:ext>
                  </a:extLst>
                </a:gridCol>
                <a:gridCol w="14474825">
                  <a:extLst>
                    <a:ext uri="{9D8B030D-6E8A-4147-A177-3AD203B41FA5}">
                      <a16:colId xmlns:a16="http://schemas.microsoft.com/office/drawing/2014/main" val="3936432680"/>
                    </a:ext>
                  </a:extLst>
                </a:gridCol>
              </a:tblGrid>
              <a:tr h="153218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Lab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004831"/>
                          </a:solidFill>
                        </a:rPr>
                        <a:t>Automated Optical Inspection and Data Exploration</a:t>
                      </a:r>
                    </a:p>
                    <a:p>
                      <a:pPr marL="342900" indent="-342900" algn="l">
                        <a:lnSpc>
                          <a:spcPct val="9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Discuss automatic optical inspection, PCBA process, and current challenges of AOI machines on high false positives</a:t>
                      </a:r>
                    </a:p>
                    <a:p>
                      <a:pPr marL="342900" marR="0" lvl="0" indent="-342900" algn="l" defTabSz="1524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Perform EDA on real dataset from GPU production line</a:t>
                      </a:r>
                    </a:p>
                    <a:p>
                      <a:pPr marL="342900" indent="-342900" algn="l">
                        <a:lnSpc>
                          <a:spcPct val="9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Scope into short-term DL automation problem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652718"/>
                  </a:ext>
                </a:extLst>
              </a:tr>
              <a:tr h="194468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Lab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004831"/>
                          </a:solidFill>
                        </a:rPr>
                        <a:t>Model Training with Transfer Learning</a:t>
                      </a:r>
                    </a:p>
                    <a:p>
                      <a:pPr marL="342900" indent="-342900" algn="l">
                        <a:lnSpc>
                          <a:spcPct val="9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Apply transfer learning with ResNet-50 architecture</a:t>
                      </a:r>
                    </a:p>
                    <a:p>
                      <a:pPr marL="342900" marR="0" lvl="0" indent="-342900" algn="l" defTabSz="1524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Fine-tune the model and set up evaluation metrics</a:t>
                      </a:r>
                    </a:p>
                    <a:p>
                      <a:pPr marL="342900" marR="0" lvl="0" indent="-342900" algn="l" defTabSz="1524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Apply augmentation technique to solve heavily imbalanced dataset</a:t>
                      </a:r>
                    </a:p>
                    <a:p>
                      <a:pPr marL="342900" indent="-342900" algn="l">
                        <a:lnSpc>
                          <a:spcPct val="9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Examine a confusion matrix and fine-tune results based on domain-expert tunable thresholding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656907"/>
                  </a:ext>
                </a:extLst>
              </a:tr>
              <a:tr h="153218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Lab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004831"/>
                          </a:solidFill>
                        </a:rPr>
                        <a:t>Model Deployment for Inference</a:t>
                      </a:r>
                    </a:p>
                    <a:p>
                      <a:pPr marL="342900" indent="-342900" algn="l">
                        <a:lnSpc>
                          <a:spcPct val="9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Compile trained ResNet-50 model as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TensorRT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 engine</a:t>
                      </a:r>
                    </a:p>
                    <a:p>
                      <a:pPr marL="342900" indent="-342900" algn="l">
                        <a:lnSpc>
                          <a:spcPct val="9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Deploy TRT engine to Triton Inference Server</a:t>
                      </a:r>
                    </a:p>
                    <a:p>
                      <a:pPr marL="342900" indent="-342900" algn="l">
                        <a:lnSpc>
                          <a:spcPct val="90000"/>
                        </a:lnSpc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Experiment various inference configurations to optimize performance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147614"/>
                  </a:ext>
                </a:extLst>
              </a:tr>
              <a:tr h="640080">
                <a:tc gridSpan="2"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Assessment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8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708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56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DL-Based Solution Development workflow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Rapid Prototyping for Production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7F4363-0AC1-4387-AA63-BD62887470C2}"/>
              </a:ext>
            </a:extLst>
          </p:cNvPr>
          <p:cNvSpPr/>
          <p:nvPr/>
        </p:nvSpPr>
        <p:spPr>
          <a:xfrm>
            <a:off x="3114985" y="5480113"/>
            <a:ext cx="2369712" cy="1336532"/>
          </a:xfrm>
          <a:prstGeom prst="rect">
            <a:avLst/>
          </a:prstGeom>
          <a:solidFill>
            <a:srgbClr val="76B9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Gather Data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6AB3EAE-F8D0-438C-9CE2-0B8FA1D40539}"/>
              </a:ext>
            </a:extLst>
          </p:cNvPr>
          <p:cNvSpPr/>
          <p:nvPr/>
        </p:nvSpPr>
        <p:spPr>
          <a:xfrm>
            <a:off x="8812917" y="3579953"/>
            <a:ext cx="2369712" cy="1336532"/>
          </a:xfrm>
          <a:prstGeom prst="rect">
            <a:avLst/>
          </a:prstGeom>
          <a:solidFill>
            <a:srgbClr val="76B9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Model Development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C292F56-01E7-4764-908B-B0B9C5A4C72A}"/>
              </a:ext>
            </a:extLst>
          </p:cNvPr>
          <p:cNvSpPr/>
          <p:nvPr/>
        </p:nvSpPr>
        <p:spPr>
          <a:xfrm>
            <a:off x="12087935" y="3579953"/>
            <a:ext cx="2369712" cy="1336532"/>
          </a:xfrm>
          <a:prstGeom prst="rect">
            <a:avLst/>
          </a:prstGeom>
          <a:solidFill>
            <a:srgbClr val="76B9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Training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90B416A-2F56-4CD7-92A3-435B2B39D65E}"/>
              </a:ext>
            </a:extLst>
          </p:cNvPr>
          <p:cNvSpPr/>
          <p:nvPr/>
        </p:nvSpPr>
        <p:spPr>
          <a:xfrm>
            <a:off x="6002793" y="5480113"/>
            <a:ext cx="2369712" cy="1336532"/>
          </a:xfrm>
          <a:prstGeom prst="rect">
            <a:avLst/>
          </a:prstGeom>
          <a:solidFill>
            <a:srgbClr val="76B9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Data Curation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9DE6DC9-EDA5-4837-BEF0-403F90C78E58}"/>
              </a:ext>
            </a:extLst>
          </p:cNvPr>
          <p:cNvSpPr/>
          <p:nvPr/>
        </p:nvSpPr>
        <p:spPr>
          <a:xfrm>
            <a:off x="15697100" y="5480113"/>
            <a:ext cx="2369712" cy="1336532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Deployment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F11C40C-A09F-4DF3-A7CC-B1BCE79FD430}"/>
              </a:ext>
            </a:extLst>
          </p:cNvPr>
          <p:cNvSpPr/>
          <p:nvPr/>
        </p:nvSpPr>
        <p:spPr>
          <a:xfrm>
            <a:off x="15703450" y="7372698"/>
            <a:ext cx="2369712" cy="1336532"/>
          </a:xfrm>
          <a:prstGeom prst="rect">
            <a:avLst/>
          </a:prstGeom>
          <a:solidFill>
            <a:srgbClr val="76B9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Monitoring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64E4357-D7F7-46AD-97D1-3BBFB1C1A60F}"/>
              </a:ext>
            </a:extLst>
          </p:cNvPr>
          <p:cNvSpPr/>
          <p:nvPr/>
        </p:nvSpPr>
        <p:spPr>
          <a:xfrm>
            <a:off x="12087935" y="5480113"/>
            <a:ext cx="2369712" cy="1336532"/>
          </a:xfrm>
          <a:prstGeom prst="rect">
            <a:avLst/>
          </a:prstGeom>
          <a:solidFill>
            <a:srgbClr val="76B9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Model Evaluation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89169BB7-18CB-4FE5-B58E-73C7DA75E49B}"/>
              </a:ext>
            </a:extLst>
          </p:cNvPr>
          <p:cNvCxnSpPr>
            <a:cxnSpLocks/>
            <a:stCxn id="94" idx="0"/>
            <a:endCxn id="91" idx="1"/>
          </p:cNvCxnSpPr>
          <p:nvPr/>
        </p:nvCxnSpPr>
        <p:spPr>
          <a:xfrm rot="5400000" flipH="1" flipV="1">
            <a:off x="7384336" y="4051532"/>
            <a:ext cx="1231894" cy="1625268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D8D981E1-F4BC-465F-8B21-DFF2799B0851}"/>
              </a:ext>
            </a:extLst>
          </p:cNvPr>
          <p:cNvCxnSpPr>
            <a:cxnSpLocks/>
            <a:stCxn id="97" idx="2"/>
            <a:endCxn id="94" idx="2"/>
          </p:cNvCxnSpPr>
          <p:nvPr/>
        </p:nvCxnSpPr>
        <p:spPr>
          <a:xfrm rot="5400000">
            <a:off x="10230220" y="3774074"/>
            <a:ext cx="12700" cy="6085142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82C99DAE-A4D5-4D94-99FB-E11532753D20}"/>
              </a:ext>
            </a:extLst>
          </p:cNvPr>
          <p:cNvCxnSpPr>
            <a:cxnSpLocks/>
            <a:stCxn id="96" idx="1"/>
            <a:endCxn id="94" idx="2"/>
          </p:cNvCxnSpPr>
          <p:nvPr/>
        </p:nvCxnSpPr>
        <p:spPr>
          <a:xfrm rot="10800000">
            <a:off x="7187650" y="6816646"/>
            <a:ext cx="8515801" cy="1224319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9DCC3C7-E2BF-4F03-A430-0B49CFB0605B}"/>
              </a:ext>
            </a:extLst>
          </p:cNvPr>
          <p:cNvSpPr/>
          <p:nvPr/>
        </p:nvSpPr>
        <p:spPr>
          <a:xfrm>
            <a:off x="15697100" y="3579953"/>
            <a:ext cx="2369712" cy="1336532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Inference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DEC56DD-ADB1-4C9F-A0CE-A4B5CB9CA66E}"/>
              </a:ext>
            </a:extLst>
          </p:cNvPr>
          <p:cNvSpPr txBox="1"/>
          <p:nvPr/>
        </p:nvSpPr>
        <p:spPr>
          <a:xfrm>
            <a:off x="4308619" y="2795050"/>
            <a:ext cx="2870251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Data Management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88F4915-C1D4-40A5-BA45-707C2B1252B6}"/>
              </a:ext>
            </a:extLst>
          </p:cNvPr>
          <p:cNvSpPr txBox="1"/>
          <p:nvPr/>
        </p:nvSpPr>
        <p:spPr>
          <a:xfrm>
            <a:off x="8562647" y="2795050"/>
            <a:ext cx="2870251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Experimentation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0B57268-AF7F-4641-A55A-05A7B93631EF}"/>
              </a:ext>
            </a:extLst>
          </p:cNvPr>
          <p:cNvSpPr txBox="1"/>
          <p:nvPr/>
        </p:nvSpPr>
        <p:spPr>
          <a:xfrm>
            <a:off x="11361250" y="4973460"/>
            <a:ext cx="2870251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Validation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6AC744C-AD3F-4004-9D6E-4C608B47A010}"/>
              </a:ext>
            </a:extLst>
          </p:cNvPr>
          <p:cNvSpPr txBox="1"/>
          <p:nvPr/>
        </p:nvSpPr>
        <p:spPr>
          <a:xfrm>
            <a:off x="8200075" y="6709137"/>
            <a:ext cx="3576745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Not Satisfied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9B97382-607C-4E2E-98F9-0E87DB276497}"/>
              </a:ext>
            </a:extLst>
          </p:cNvPr>
          <p:cNvSpPr txBox="1"/>
          <p:nvPr/>
        </p:nvSpPr>
        <p:spPr>
          <a:xfrm>
            <a:off x="8200075" y="7667757"/>
            <a:ext cx="3576745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Data Drift Detected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7269068-76F9-402C-A424-5A0CB4F62C02}"/>
              </a:ext>
            </a:extLst>
          </p:cNvPr>
          <p:cNvSpPr txBox="1"/>
          <p:nvPr/>
        </p:nvSpPr>
        <p:spPr>
          <a:xfrm>
            <a:off x="4909381" y="6917803"/>
            <a:ext cx="3576745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Re-train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A238D3B-907E-4972-BD1F-510D20DAFC9C}"/>
              </a:ext>
            </a:extLst>
          </p:cNvPr>
          <p:cNvSpPr txBox="1"/>
          <p:nvPr/>
        </p:nvSpPr>
        <p:spPr>
          <a:xfrm>
            <a:off x="13305211" y="5755568"/>
            <a:ext cx="3576745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Satisfied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04386AC-29C2-42D6-B910-A2B55CEFB378}"/>
              </a:ext>
            </a:extLst>
          </p:cNvPr>
          <p:cNvSpPr txBox="1"/>
          <p:nvPr/>
        </p:nvSpPr>
        <p:spPr>
          <a:xfrm>
            <a:off x="6211911" y="3943578"/>
            <a:ext cx="3576745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Train Set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7CEFE24-E146-4354-92D6-C35CAD1B3C1A}"/>
              </a:ext>
            </a:extLst>
          </p:cNvPr>
          <p:cNvSpPr txBox="1"/>
          <p:nvPr/>
        </p:nvSpPr>
        <p:spPr>
          <a:xfrm>
            <a:off x="8200075" y="5772784"/>
            <a:ext cx="3576745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Validation Set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C04B48B-5D59-4791-A6B9-29DA3274A34C}"/>
              </a:ext>
            </a:extLst>
          </p:cNvPr>
          <p:cNvSpPr/>
          <p:nvPr/>
        </p:nvSpPr>
        <p:spPr>
          <a:xfrm>
            <a:off x="227177" y="5480113"/>
            <a:ext cx="2369712" cy="1336532"/>
          </a:xfrm>
          <a:prstGeom prst="rect">
            <a:avLst/>
          </a:prstGeom>
          <a:solidFill>
            <a:srgbClr val="76B9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Define the Problem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F5A98B-8BFE-F3CB-42C4-017D8490B37B}"/>
              </a:ext>
            </a:extLst>
          </p:cNvPr>
          <p:cNvSpPr txBox="1"/>
          <p:nvPr/>
        </p:nvSpPr>
        <p:spPr>
          <a:xfrm>
            <a:off x="102042" y="2795050"/>
            <a:ext cx="2619981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Scoping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A617D7-C636-7E33-7A46-53C45C166E40}"/>
              </a:ext>
            </a:extLst>
          </p:cNvPr>
          <p:cNvSpPr txBox="1"/>
          <p:nvPr/>
        </p:nvSpPr>
        <p:spPr>
          <a:xfrm>
            <a:off x="15502867" y="2795050"/>
            <a:ext cx="2745478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Deployment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142F58-9772-4988-5E75-DEC133703882}"/>
              </a:ext>
            </a:extLst>
          </p:cNvPr>
          <p:cNvCxnSpPr>
            <a:stCxn id="166" idx="3"/>
            <a:endCxn id="3" idx="1"/>
          </p:cNvCxnSpPr>
          <p:nvPr/>
        </p:nvCxnSpPr>
        <p:spPr>
          <a:xfrm>
            <a:off x="2596889" y="6148379"/>
            <a:ext cx="51809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D358045-AE0E-A9D4-A7EE-FD91109A093D}"/>
              </a:ext>
            </a:extLst>
          </p:cNvPr>
          <p:cNvCxnSpPr>
            <a:cxnSpLocks/>
            <a:stCxn id="3" idx="3"/>
            <a:endCxn id="94" idx="1"/>
          </p:cNvCxnSpPr>
          <p:nvPr/>
        </p:nvCxnSpPr>
        <p:spPr>
          <a:xfrm>
            <a:off x="5484697" y="6148379"/>
            <a:ext cx="51809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E973DF5-5386-576B-1577-D14383188CA0}"/>
              </a:ext>
            </a:extLst>
          </p:cNvPr>
          <p:cNvCxnSpPr>
            <a:cxnSpLocks/>
            <a:stCxn id="94" idx="3"/>
            <a:endCxn id="97" idx="1"/>
          </p:cNvCxnSpPr>
          <p:nvPr/>
        </p:nvCxnSpPr>
        <p:spPr>
          <a:xfrm>
            <a:off x="8372505" y="6148379"/>
            <a:ext cx="371543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4914B2-9440-D8B0-6C80-E8E9AB712EEC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11182629" y="4248219"/>
            <a:ext cx="90530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68458E-A117-B9CD-3C60-32C5120D49B8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>
            <a:off x="13272791" y="4916485"/>
            <a:ext cx="0" cy="56362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A70E304-B28E-B565-6468-A143988BD42B}"/>
              </a:ext>
            </a:extLst>
          </p:cNvPr>
          <p:cNvCxnSpPr>
            <a:cxnSpLocks/>
            <a:stCxn id="95" idx="2"/>
            <a:endCxn id="96" idx="0"/>
          </p:cNvCxnSpPr>
          <p:nvPr/>
        </p:nvCxnSpPr>
        <p:spPr>
          <a:xfrm>
            <a:off x="16881956" y="6816645"/>
            <a:ext cx="6350" cy="55605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22D9626-3C42-85E7-B43C-ED94DAE4FF05}"/>
              </a:ext>
            </a:extLst>
          </p:cNvPr>
          <p:cNvCxnSpPr>
            <a:cxnSpLocks/>
            <a:stCxn id="95" idx="0"/>
            <a:endCxn id="119" idx="2"/>
          </p:cNvCxnSpPr>
          <p:nvPr/>
        </p:nvCxnSpPr>
        <p:spPr>
          <a:xfrm flipV="1">
            <a:off x="16881956" y="4916485"/>
            <a:ext cx="0" cy="56362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5C27E6C-CD43-58D2-FDB1-41C7404A9A59}"/>
              </a:ext>
            </a:extLst>
          </p:cNvPr>
          <p:cNvCxnSpPr>
            <a:cxnSpLocks/>
            <a:stCxn id="97" idx="3"/>
            <a:endCxn id="95" idx="1"/>
          </p:cNvCxnSpPr>
          <p:nvPr/>
        </p:nvCxnSpPr>
        <p:spPr>
          <a:xfrm>
            <a:off x="14457647" y="6148379"/>
            <a:ext cx="1239453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90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EA6200-402C-4D56-8F20-7DFA329E7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43021"/>
              </p:ext>
            </p:extLst>
          </p:nvPr>
        </p:nvGraphicFramePr>
        <p:xfrm>
          <a:off x="7478233" y="3825241"/>
          <a:ext cx="8541487" cy="5487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1487">
                  <a:extLst>
                    <a:ext uri="{9D8B030D-6E8A-4147-A177-3AD203B41FA5}">
                      <a16:colId xmlns:a16="http://schemas.microsoft.com/office/drawing/2014/main" val="9549551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1524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76B900"/>
                          </a:solidFill>
                          <a:effectLst/>
                          <a:uLnTx/>
                          <a:uFillTx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Lab 1 - Automatic Optical Inspection and Data Exploration</a:t>
                      </a:r>
                    </a:p>
                  </a:txBody>
                  <a:tcPr marL="0" marR="304800" marT="304800" marB="304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600298"/>
                  </a:ext>
                </a:extLst>
              </a:tr>
              <a:tr h="732331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spcAft>
                          <a:spcPts val="1200"/>
                        </a:spcAft>
                      </a:pPr>
                      <a:r>
                        <a:rPr lang="en-US" sz="2700" b="0" kern="1200" dirty="0">
                          <a:solidFill>
                            <a:schemeClr val="tx2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Lab 2 – Model Training with Transfer Learning</a:t>
                      </a:r>
                    </a:p>
                  </a:txBody>
                  <a:tcPr marL="0" marR="304800" marT="304800" marB="304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377774"/>
                  </a:ext>
                </a:extLst>
              </a:tr>
              <a:tr h="73233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0000"/>
                        </a:lnSpc>
                        <a:spcAft>
                          <a:spcPts val="1200"/>
                        </a:spcAft>
                      </a:pPr>
                      <a:r>
                        <a:rPr lang="en-US" sz="2700" b="0" kern="1200" dirty="0">
                          <a:solidFill>
                            <a:schemeClr val="tx2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Lab 3 – Model Deployment for Inference</a:t>
                      </a:r>
                    </a:p>
                    <a:p>
                      <a:pPr marL="342900" marR="0" lvl="0" indent="-342900" algn="l" defTabSz="1524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Compile trained ResNet-50 model as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TensorRT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 engine</a:t>
                      </a:r>
                    </a:p>
                    <a:p>
                      <a:pPr marL="342900" marR="0" lvl="0" indent="-342900" algn="l" defTabSz="1524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Deploy TRT engine to Triton Inference Server</a:t>
                      </a:r>
                    </a:p>
                    <a:p>
                      <a:pPr marL="342900" marR="0" lvl="0" indent="-342900" algn="l" defTabSz="1524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Experiment various inference configurations to optimize performance</a:t>
                      </a:r>
                    </a:p>
                  </a:txBody>
                  <a:tcPr marL="0" marR="304800" marT="304800" marB="304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312926"/>
                  </a:ext>
                </a:extLst>
              </a:tr>
              <a:tr h="73233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90000"/>
                        </a:lnSpc>
                        <a:spcAft>
                          <a:spcPts val="1200"/>
                        </a:spcAft>
                      </a:pPr>
                      <a:r>
                        <a:rPr lang="en-US" sz="2700" b="0" kern="1200" dirty="0">
                          <a:solidFill>
                            <a:schemeClr val="tx2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Assessment</a:t>
                      </a:r>
                    </a:p>
                  </a:txBody>
                  <a:tcPr marL="0" marR="304800" marT="304800" marB="3048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640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24C083F-DEA0-4353-9B08-EE98FC6CED6C}"/>
              </a:ext>
            </a:extLst>
          </p:cNvPr>
          <p:cNvSpPr txBox="1"/>
          <p:nvPr/>
        </p:nvSpPr>
        <p:spPr>
          <a:xfrm>
            <a:off x="7332206" y="2728259"/>
            <a:ext cx="2052165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l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0361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</a:t>
            </a:r>
            <a:r>
              <a:rPr lang="en-US" dirty="0" err="1"/>
              <a:t>TensorRT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Platform for High-Performance Deep Learning Inference</a:t>
            </a:r>
          </a:p>
        </p:txBody>
      </p:sp>
      <p:sp>
        <p:nvSpPr>
          <p:cNvPr id="95" name="Content Placeholder 94">
            <a:extLst>
              <a:ext uri="{FF2B5EF4-FFF2-40B4-BE49-F238E27FC236}">
                <a16:creationId xmlns:a16="http://schemas.microsoft.com/office/drawing/2014/main" id="{F4AA6CC9-B322-4E79-95B1-697289CDE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 and deploy neural networks in production environments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Maximize throughput for latency-critical apps with optimizer and runtime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Deploy responsive and memory efficient apps with INT8 &amp; FP16 optimizations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Accelerate every framework with TensorFlow integration and ONNX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 multiple models on a node with containerized inference server</a:t>
            </a:r>
          </a:p>
        </p:txBody>
      </p:sp>
      <p:cxnSp>
        <p:nvCxnSpPr>
          <p:cNvPr id="96" name="Google Shape;1146;p177">
            <a:extLst>
              <a:ext uri="{FF2B5EF4-FFF2-40B4-BE49-F238E27FC236}">
                <a16:creationId xmlns:a16="http://schemas.microsoft.com/office/drawing/2014/main" id="{9A8D04F2-F3C8-4A92-B4D4-CF80BD422F46}"/>
              </a:ext>
            </a:extLst>
          </p:cNvPr>
          <p:cNvCxnSpPr/>
          <p:nvPr/>
        </p:nvCxnSpPr>
        <p:spPr>
          <a:xfrm>
            <a:off x="12269939" y="3051018"/>
            <a:ext cx="0" cy="5158461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97" name="Google Shape;1148;p177">
            <a:extLst>
              <a:ext uri="{FF2B5EF4-FFF2-40B4-BE49-F238E27FC236}">
                <a16:creationId xmlns:a16="http://schemas.microsoft.com/office/drawing/2014/main" id="{42F79AC8-9E8F-44EF-88A2-C0AEF6806020}"/>
              </a:ext>
            </a:extLst>
          </p:cNvPr>
          <p:cNvGrpSpPr/>
          <p:nvPr/>
        </p:nvGrpSpPr>
        <p:grpSpPr>
          <a:xfrm>
            <a:off x="12263322" y="3197360"/>
            <a:ext cx="4340401" cy="1771283"/>
            <a:chOff x="6540350" y="1060090"/>
            <a:chExt cx="4340401" cy="1771283"/>
          </a:xfrm>
        </p:grpSpPr>
        <p:pic>
          <p:nvPicPr>
            <p:cNvPr id="139" name="Google Shape;1149;p177">
              <a:extLst>
                <a:ext uri="{FF2B5EF4-FFF2-40B4-BE49-F238E27FC236}">
                  <a16:creationId xmlns:a16="http://schemas.microsoft.com/office/drawing/2014/main" id="{2F660AB8-EF4D-4193-AB49-EBD3982E02A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0484" t="38644" r="70965" b="48620"/>
            <a:stretch/>
          </p:blipFill>
          <p:spPr>
            <a:xfrm>
              <a:off x="7574829" y="1331545"/>
              <a:ext cx="583281" cy="363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150;p177">
              <a:extLst>
                <a:ext uri="{FF2B5EF4-FFF2-40B4-BE49-F238E27FC236}">
                  <a16:creationId xmlns:a16="http://schemas.microsoft.com/office/drawing/2014/main" id="{BDA083DE-9E62-4D86-926E-8539402CCA4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0484" t="38644" r="70965" b="48620"/>
            <a:stretch/>
          </p:blipFill>
          <p:spPr>
            <a:xfrm>
              <a:off x="9166658" y="1317124"/>
              <a:ext cx="583281" cy="3630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1" name="Google Shape;1151;p177">
              <a:extLst>
                <a:ext uri="{FF2B5EF4-FFF2-40B4-BE49-F238E27FC236}">
                  <a16:creationId xmlns:a16="http://schemas.microsoft.com/office/drawing/2014/main" id="{6F982CAE-93B2-4EE8-808D-E32112BED6F7}"/>
                </a:ext>
              </a:extLst>
            </p:cNvPr>
            <p:cNvGrpSpPr/>
            <p:nvPr/>
          </p:nvGrpSpPr>
          <p:grpSpPr>
            <a:xfrm>
              <a:off x="8025316" y="1072040"/>
              <a:ext cx="1182797" cy="1596532"/>
              <a:chOff x="2561911" y="2168378"/>
              <a:chExt cx="1714311" cy="2313966"/>
            </a:xfrm>
          </p:grpSpPr>
          <p:grpSp>
            <p:nvGrpSpPr>
              <p:cNvPr id="152" name="Google Shape;1152;p177">
                <a:extLst>
                  <a:ext uri="{FF2B5EF4-FFF2-40B4-BE49-F238E27FC236}">
                    <a16:creationId xmlns:a16="http://schemas.microsoft.com/office/drawing/2014/main" id="{C4C87B18-079E-41B1-A9CD-E1B2378E6D0A}"/>
                  </a:ext>
                </a:extLst>
              </p:cNvPr>
              <p:cNvGrpSpPr/>
              <p:nvPr/>
            </p:nvGrpSpPr>
            <p:grpSpPr>
              <a:xfrm>
                <a:off x="2637255" y="2168378"/>
                <a:ext cx="1563624" cy="1342482"/>
                <a:chOff x="4895088" y="2772201"/>
                <a:chExt cx="1563624" cy="1342482"/>
              </a:xfrm>
            </p:grpSpPr>
            <p:pic>
              <p:nvPicPr>
                <p:cNvPr id="154" name="Google Shape;1153;p177">
                  <a:extLst>
                    <a:ext uri="{FF2B5EF4-FFF2-40B4-BE49-F238E27FC236}">
                      <a16:creationId xmlns:a16="http://schemas.microsoft.com/office/drawing/2014/main" id="{562D1375-D84F-46AB-B901-CB29C200CEC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4895088" y="2772201"/>
                  <a:ext cx="1563624" cy="13424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5" name="Google Shape;1154;p177">
                  <a:extLst>
                    <a:ext uri="{FF2B5EF4-FFF2-40B4-BE49-F238E27FC236}">
                      <a16:creationId xmlns:a16="http://schemas.microsoft.com/office/drawing/2014/main" id="{12B6B99B-3682-43B8-96B2-C2619EF3071E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5450167" y="3266702"/>
                  <a:ext cx="479913" cy="5220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6" name="Google Shape;1155;p177">
                  <a:extLst>
                    <a:ext uri="{FF2B5EF4-FFF2-40B4-BE49-F238E27FC236}">
                      <a16:creationId xmlns:a16="http://schemas.microsoft.com/office/drawing/2014/main" id="{BFA08CE0-5002-49F1-B101-6B39A437A5C0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5702750" y="3482464"/>
                  <a:ext cx="690858" cy="59498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53" name="Google Shape;1156;p177">
                <a:extLst>
                  <a:ext uri="{FF2B5EF4-FFF2-40B4-BE49-F238E27FC236}">
                    <a16:creationId xmlns:a16="http://schemas.microsoft.com/office/drawing/2014/main" id="{BDA43556-CAFC-4057-9E98-DC49323EF4F9}"/>
                  </a:ext>
                </a:extLst>
              </p:cNvPr>
              <p:cNvSpPr txBox="1"/>
              <p:nvPr/>
            </p:nvSpPr>
            <p:spPr>
              <a:xfrm>
                <a:off x="2561911" y="3706162"/>
                <a:ext cx="1714311" cy="776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Trebuchet MS"/>
                    <a:cs typeface="Arial" panose="020B0604020202020204" pitchFamily="34" charset="0"/>
                    <a:sym typeface="Trebuchet MS"/>
                  </a:rPr>
                  <a:t>TensorRT Optimizer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142" name="Google Shape;1157;p177">
              <a:extLst>
                <a:ext uri="{FF2B5EF4-FFF2-40B4-BE49-F238E27FC236}">
                  <a16:creationId xmlns:a16="http://schemas.microsoft.com/office/drawing/2014/main" id="{DDC8A090-FE37-44BB-B930-75F67E95C22C}"/>
                </a:ext>
              </a:extLst>
            </p:cNvPr>
            <p:cNvGrpSpPr/>
            <p:nvPr/>
          </p:nvGrpSpPr>
          <p:grpSpPr>
            <a:xfrm>
              <a:off x="9697954" y="1073942"/>
              <a:ext cx="1182797" cy="1757431"/>
              <a:chOff x="4986185" y="2171136"/>
              <a:chExt cx="1714311" cy="2547172"/>
            </a:xfrm>
          </p:grpSpPr>
          <p:grpSp>
            <p:nvGrpSpPr>
              <p:cNvPr id="146" name="Google Shape;1158;p177">
                <a:extLst>
                  <a:ext uri="{FF2B5EF4-FFF2-40B4-BE49-F238E27FC236}">
                    <a16:creationId xmlns:a16="http://schemas.microsoft.com/office/drawing/2014/main" id="{FEC6811B-FFF0-4B5E-93D0-82F01D869B58}"/>
                  </a:ext>
                </a:extLst>
              </p:cNvPr>
              <p:cNvGrpSpPr/>
              <p:nvPr/>
            </p:nvGrpSpPr>
            <p:grpSpPr>
              <a:xfrm>
                <a:off x="5061529" y="2171136"/>
                <a:ext cx="1563624" cy="1332118"/>
                <a:chOff x="7517825" y="4779270"/>
                <a:chExt cx="1563624" cy="1332118"/>
              </a:xfrm>
            </p:grpSpPr>
            <p:pic>
              <p:nvPicPr>
                <p:cNvPr id="148" name="Google Shape;1159;p177">
                  <a:extLst>
                    <a:ext uri="{FF2B5EF4-FFF2-40B4-BE49-F238E27FC236}">
                      <a16:creationId xmlns:a16="http://schemas.microsoft.com/office/drawing/2014/main" id="{109FC4D8-265E-4AE9-A8E8-EC5E67FD6C0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7517825" y="4779270"/>
                  <a:ext cx="1563624" cy="13321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9" name="Google Shape;1160;p177">
                  <a:extLst>
                    <a:ext uri="{FF2B5EF4-FFF2-40B4-BE49-F238E27FC236}">
                      <a16:creationId xmlns:a16="http://schemas.microsoft.com/office/drawing/2014/main" id="{CA4563D7-DABB-4C89-9270-C6E922CAB740}"/>
                    </a:ext>
                  </a:extLst>
                </p:cNvPr>
                <p:cNvSpPr/>
                <p:nvPr/>
              </p:nvSpPr>
              <p:spPr>
                <a:xfrm>
                  <a:off x="8585124" y="5650490"/>
                  <a:ext cx="328534" cy="2590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350" tIns="45675" rIns="91350" bIns="45675" anchor="ctr" anchorCtr="0">
                  <a:noAutofit/>
                </a:bodyPr>
                <a:lstStyle>
                  <a:defPPr>
                    <a:defRPr lang="en-US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600"/>
                    <a:buFont typeface="Arial"/>
                    <a:buNone/>
                    <a:tabLst/>
                    <a:defRPr/>
                  </a:pPr>
                  <a:endParaRPr kumimoji="0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pic>
              <p:nvPicPr>
                <p:cNvPr id="150" name="Google Shape;1161;p177">
                  <a:extLst>
                    <a:ext uri="{FF2B5EF4-FFF2-40B4-BE49-F238E27FC236}">
                      <a16:creationId xmlns:a16="http://schemas.microsoft.com/office/drawing/2014/main" id="{99821777-26B1-47CC-85EE-CA98955A81B8}"/>
                    </a:ext>
                  </a:extLst>
                </p:cNvPr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8528496" y="5569510"/>
                  <a:ext cx="489251" cy="418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1" name="Google Shape;1162;p177">
                  <a:extLst>
                    <a:ext uri="{FF2B5EF4-FFF2-40B4-BE49-F238E27FC236}">
                      <a16:creationId xmlns:a16="http://schemas.microsoft.com/office/drawing/2014/main" id="{E5E4EC51-9F60-489C-BF4F-E9839B5118E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l="33098" t="32078" r="56035" b="35599"/>
                <a:stretch/>
              </p:blipFill>
              <p:spPr>
                <a:xfrm>
                  <a:off x="8001777" y="5147368"/>
                  <a:ext cx="629155" cy="7017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47" name="Google Shape;1163;p177">
                <a:extLst>
                  <a:ext uri="{FF2B5EF4-FFF2-40B4-BE49-F238E27FC236}">
                    <a16:creationId xmlns:a16="http://schemas.microsoft.com/office/drawing/2014/main" id="{F86BB2B9-94FC-4C8D-8C5F-BAA1E9D3E0A2}"/>
                  </a:ext>
                </a:extLst>
              </p:cNvPr>
              <p:cNvSpPr txBox="1"/>
              <p:nvPr/>
            </p:nvSpPr>
            <p:spPr>
              <a:xfrm>
                <a:off x="4986185" y="3620945"/>
                <a:ext cx="1714311" cy="1097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Trebuchet MS"/>
                    <a:cs typeface="Arial" panose="020B0604020202020204" pitchFamily="34" charset="0"/>
                    <a:sym typeface="Trebuchet MS"/>
                  </a:rPr>
                  <a:t>TensorRT Runtime Engine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143" name="Google Shape;1164;p177">
              <a:extLst>
                <a:ext uri="{FF2B5EF4-FFF2-40B4-BE49-F238E27FC236}">
                  <a16:creationId xmlns:a16="http://schemas.microsoft.com/office/drawing/2014/main" id="{07DF6026-D9C9-418E-BF0B-4889AB3FEDF9}"/>
                </a:ext>
              </a:extLst>
            </p:cNvPr>
            <p:cNvGrpSpPr/>
            <p:nvPr/>
          </p:nvGrpSpPr>
          <p:grpSpPr>
            <a:xfrm>
              <a:off x="6540350" y="1060090"/>
              <a:ext cx="1182797" cy="1719281"/>
              <a:chOff x="397065" y="4665375"/>
              <a:chExt cx="1714311" cy="2491876"/>
            </a:xfrm>
          </p:grpSpPr>
          <p:sp>
            <p:nvSpPr>
              <p:cNvPr id="144" name="Google Shape;1165;p177">
                <a:extLst>
                  <a:ext uri="{FF2B5EF4-FFF2-40B4-BE49-F238E27FC236}">
                    <a16:creationId xmlns:a16="http://schemas.microsoft.com/office/drawing/2014/main" id="{B20E9424-13E6-48C4-B657-04A8B125FB52}"/>
                  </a:ext>
                </a:extLst>
              </p:cNvPr>
              <p:cNvSpPr txBox="1"/>
              <p:nvPr/>
            </p:nvSpPr>
            <p:spPr>
              <a:xfrm>
                <a:off x="397065" y="6059889"/>
                <a:ext cx="1714311" cy="10973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Trebuchet MS"/>
                    <a:cs typeface="Arial" panose="020B0604020202020204" pitchFamily="34" charset="0"/>
                    <a:sym typeface="Trebuchet MS"/>
                  </a:rPr>
                  <a:t>Trained Neural Network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  <p:pic>
            <p:nvPicPr>
              <p:cNvPr id="145" name="Google Shape;1166;p177">
                <a:extLst>
                  <a:ext uri="{FF2B5EF4-FFF2-40B4-BE49-F238E27FC236}">
                    <a16:creationId xmlns:a16="http://schemas.microsoft.com/office/drawing/2014/main" id="{F08A53D1-4F6C-4748-82D9-27823A788B99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 l="5651" t="24657" r="79952" b="33799"/>
              <a:stretch/>
            </p:blipFill>
            <p:spPr>
              <a:xfrm>
                <a:off x="657479" y="4665375"/>
                <a:ext cx="1193484" cy="14394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8" name="Google Shape;1167;p177">
            <a:extLst>
              <a:ext uri="{FF2B5EF4-FFF2-40B4-BE49-F238E27FC236}">
                <a16:creationId xmlns:a16="http://schemas.microsoft.com/office/drawing/2014/main" id="{94A0F74D-0037-48DE-AF75-C688FCB10DD1}"/>
              </a:ext>
            </a:extLst>
          </p:cNvPr>
          <p:cNvGrpSpPr/>
          <p:nvPr/>
        </p:nvGrpSpPr>
        <p:grpSpPr>
          <a:xfrm>
            <a:off x="11457110" y="5702475"/>
            <a:ext cx="6243548" cy="1285256"/>
            <a:chOff x="5963523" y="3295652"/>
            <a:chExt cx="5451893" cy="1285255"/>
          </a:xfrm>
        </p:grpSpPr>
        <p:grpSp>
          <p:nvGrpSpPr>
            <p:cNvPr id="109" name="Google Shape;1168;p177">
              <a:extLst>
                <a:ext uri="{FF2B5EF4-FFF2-40B4-BE49-F238E27FC236}">
                  <a16:creationId xmlns:a16="http://schemas.microsoft.com/office/drawing/2014/main" id="{43B07A69-6488-46C5-B839-ED791041DD14}"/>
                </a:ext>
              </a:extLst>
            </p:cNvPr>
            <p:cNvGrpSpPr/>
            <p:nvPr/>
          </p:nvGrpSpPr>
          <p:grpSpPr>
            <a:xfrm>
              <a:off x="5963523" y="3623409"/>
              <a:ext cx="2655102" cy="957188"/>
              <a:chOff x="7696098" y="1725436"/>
              <a:chExt cx="2655102" cy="957188"/>
            </a:xfrm>
          </p:grpSpPr>
          <p:grpSp>
            <p:nvGrpSpPr>
              <p:cNvPr id="135" name="Google Shape;1169;p177">
                <a:extLst>
                  <a:ext uri="{FF2B5EF4-FFF2-40B4-BE49-F238E27FC236}">
                    <a16:creationId xmlns:a16="http://schemas.microsoft.com/office/drawing/2014/main" id="{E937CC93-1916-44D0-8E26-FDB069AB25C9}"/>
                  </a:ext>
                </a:extLst>
              </p:cNvPr>
              <p:cNvGrpSpPr/>
              <p:nvPr/>
            </p:nvGrpSpPr>
            <p:grpSpPr>
              <a:xfrm>
                <a:off x="8334732" y="1725436"/>
                <a:ext cx="1152002" cy="727741"/>
                <a:chOff x="9103576" y="1635733"/>
                <a:chExt cx="1962122" cy="1239508"/>
              </a:xfrm>
            </p:grpSpPr>
            <p:pic>
              <p:nvPicPr>
                <p:cNvPr id="137" name="Google Shape;1170;p177">
                  <a:extLst>
                    <a:ext uri="{FF2B5EF4-FFF2-40B4-BE49-F238E27FC236}">
                      <a16:creationId xmlns:a16="http://schemas.microsoft.com/office/drawing/2014/main" id="{C2B05258-EA7C-417A-8F7B-F0E18A1140CE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t="16926" r="36358"/>
                <a:stretch/>
              </p:blipFill>
              <p:spPr>
                <a:xfrm>
                  <a:off x="9103576" y="1659835"/>
                  <a:ext cx="1610807" cy="12154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8" name="Google Shape;1171;p177">
                  <a:extLst>
                    <a:ext uri="{FF2B5EF4-FFF2-40B4-BE49-F238E27FC236}">
                      <a16:creationId xmlns:a16="http://schemas.microsoft.com/office/drawing/2014/main" id="{574ECE06-C9DC-4B73-BC36-0C32BA6922D2}"/>
                    </a:ext>
                  </a:extLst>
                </p:cNvPr>
                <p:cNvSpPr/>
                <p:nvPr/>
              </p:nvSpPr>
              <p:spPr>
                <a:xfrm>
                  <a:off x="10530886" y="1635733"/>
                  <a:ext cx="534812" cy="48599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>
                    <a:defRPr lang="en-US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Trebuchet MS"/>
                    <a:cs typeface="Arial" panose="020B0604020202020204" pitchFamily="34" charset="0"/>
                    <a:sym typeface="Trebuchet MS"/>
                  </a:endParaRPr>
                </a:p>
              </p:txBody>
            </p:sp>
          </p:grpSp>
          <p:sp>
            <p:nvSpPr>
              <p:cNvPr id="136" name="Google Shape;1172;p177">
                <a:extLst>
                  <a:ext uri="{FF2B5EF4-FFF2-40B4-BE49-F238E27FC236}">
                    <a16:creationId xmlns:a16="http://schemas.microsoft.com/office/drawing/2014/main" id="{F27118A3-CDEB-48C9-AF71-14C1CFAF468F}"/>
                  </a:ext>
                </a:extLst>
              </p:cNvPr>
              <p:cNvSpPr/>
              <p:nvPr/>
            </p:nvSpPr>
            <p:spPr>
              <a:xfrm>
                <a:off x="7696098" y="2374847"/>
                <a:ext cx="265510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Trebuchet MS"/>
                    <a:cs typeface="Arial" panose="020B0604020202020204" pitchFamily="34" charset="0"/>
                    <a:sym typeface="Trebuchet MS"/>
                  </a:rPr>
                  <a:t>Embedded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110" name="Google Shape;1173;p177">
              <a:extLst>
                <a:ext uri="{FF2B5EF4-FFF2-40B4-BE49-F238E27FC236}">
                  <a16:creationId xmlns:a16="http://schemas.microsoft.com/office/drawing/2014/main" id="{2EA18435-608A-40D5-BE85-2119B2A565A0}"/>
                </a:ext>
              </a:extLst>
            </p:cNvPr>
            <p:cNvGrpSpPr/>
            <p:nvPr/>
          </p:nvGrpSpPr>
          <p:grpSpPr>
            <a:xfrm>
              <a:off x="7376126" y="3820614"/>
              <a:ext cx="2662604" cy="760293"/>
              <a:chOff x="7688596" y="2914046"/>
              <a:chExt cx="2662604" cy="760293"/>
            </a:xfrm>
          </p:grpSpPr>
          <p:grpSp>
            <p:nvGrpSpPr>
              <p:cNvPr id="131" name="Google Shape;1174;p177">
                <a:extLst>
                  <a:ext uri="{FF2B5EF4-FFF2-40B4-BE49-F238E27FC236}">
                    <a16:creationId xmlns:a16="http://schemas.microsoft.com/office/drawing/2014/main" id="{4378F2D3-1B27-4AED-AB2F-B85018E9C238}"/>
                  </a:ext>
                </a:extLst>
              </p:cNvPr>
              <p:cNvGrpSpPr/>
              <p:nvPr/>
            </p:nvGrpSpPr>
            <p:grpSpPr>
              <a:xfrm>
                <a:off x="8406371" y="2914046"/>
                <a:ext cx="1145841" cy="574667"/>
                <a:chOff x="9228694" y="3086103"/>
                <a:chExt cx="1940012" cy="972963"/>
              </a:xfrm>
            </p:grpSpPr>
            <p:pic>
              <p:nvPicPr>
                <p:cNvPr id="133" name="Google Shape;1175;p177">
                  <a:extLst>
                    <a:ext uri="{FF2B5EF4-FFF2-40B4-BE49-F238E27FC236}">
                      <a16:creationId xmlns:a16="http://schemas.microsoft.com/office/drawing/2014/main" id="{4EBC4471-CDB5-43AC-923A-ACF546355381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t="33837" r="33447" b="-1"/>
                <a:stretch/>
              </p:blipFill>
              <p:spPr>
                <a:xfrm>
                  <a:off x="9228694" y="3091070"/>
                  <a:ext cx="1684472" cy="9679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4" name="Google Shape;1176;p177">
                  <a:extLst>
                    <a:ext uri="{FF2B5EF4-FFF2-40B4-BE49-F238E27FC236}">
                      <a16:creationId xmlns:a16="http://schemas.microsoft.com/office/drawing/2014/main" id="{DD8B528A-BDF2-48B4-8D97-7AEBE5F3AC4D}"/>
                    </a:ext>
                  </a:extLst>
                </p:cNvPr>
                <p:cNvSpPr/>
                <p:nvPr/>
              </p:nvSpPr>
              <p:spPr>
                <a:xfrm>
                  <a:off x="10586682" y="3086103"/>
                  <a:ext cx="582024" cy="197357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>
                    <a:defRPr lang="en-US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Trebuchet MS"/>
                    <a:cs typeface="Arial" panose="020B0604020202020204" pitchFamily="34" charset="0"/>
                    <a:sym typeface="Trebuchet MS"/>
                  </a:endParaRPr>
                </a:p>
              </p:txBody>
            </p:sp>
          </p:grpSp>
          <p:sp>
            <p:nvSpPr>
              <p:cNvPr id="132" name="Google Shape;1177;p177">
                <a:extLst>
                  <a:ext uri="{FF2B5EF4-FFF2-40B4-BE49-F238E27FC236}">
                    <a16:creationId xmlns:a16="http://schemas.microsoft.com/office/drawing/2014/main" id="{9EB37D09-9478-4596-BD86-59276E2E3316}"/>
                  </a:ext>
                </a:extLst>
              </p:cNvPr>
              <p:cNvSpPr/>
              <p:nvPr/>
            </p:nvSpPr>
            <p:spPr>
              <a:xfrm>
                <a:off x="7688596" y="3366562"/>
                <a:ext cx="26626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Trebuchet MS"/>
                    <a:cs typeface="Arial" panose="020B0604020202020204" pitchFamily="34" charset="0"/>
                    <a:sym typeface="Trebuchet MS"/>
                  </a:rPr>
                  <a:t>Automotive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111" name="Google Shape;1178;p177">
              <a:extLst>
                <a:ext uri="{FF2B5EF4-FFF2-40B4-BE49-F238E27FC236}">
                  <a16:creationId xmlns:a16="http://schemas.microsoft.com/office/drawing/2014/main" id="{92AACE78-FD2B-4D1C-8F0E-875710DC1093}"/>
                </a:ext>
              </a:extLst>
            </p:cNvPr>
            <p:cNvGrpSpPr/>
            <p:nvPr/>
          </p:nvGrpSpPr>
          <p:grpSpPr>
            <a:xfrm>
              <a:off x="8752811" y="3672475"/>
              <a:ext cx="2662605" cy="906476"/>
              <a:chOff x="7696097" y="3929626"/>
              <a:chExt cx="2662605" cy="906476"/>
            </a:xfrm>
          </p:grpSpPr>
          <p:grpSp>
            <p:nvGrpSpPr>
              <p:cNvPr id="127" name="Google Shape;1179;p177">
                <a:extLst>
                  <a:ext uri="{FF2B5EF4-FFF2-40B4-BE49-F238E27FC236}">
                    <a16:creationId xmlns:a16="http://schemas.microsoft.com/office/drawing/2014/main" id="{349045C7-CFF3-4AB1-985F-F9B3EBFC4F42}"/>
                  </a:ext>
                </a:extLst>
              </p:cNvPr>
              <p:cNvGrpSpPr/>
              <p:nvPr/>
            </p:nvGrpSpPr>
            <p:grpSpPr>
              <a:xfrm>
                <a:off x="8319555" y="3929626"/>
                <a:ext cx="1148166" cy="742430"/>
                <a:chOff x="8987487" y="4516423"/>
                <a:chExt cx="1810805" cy="1170908"/>
              </a:xfrm>
            </p:grpSpPr>
            <p:pic>
              <p:nvPicPr>
                <p:cNvPr id="129" name="Google Shape;1180;p177">
                  <a:extLst>
                    <a:ext uri="{FF2B5EF4-FFF2-40B4-BE49-F238E27FC236}">
                      <a16:creationId xmlns:a16="http://schemas.microsoft.com/office/drawing/2014/main" id="{545DCB24-2F2E-439A-9D7C-92EA9FBFFF0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t="23087" r="32556"/>
                <a:stretch/>
              </p:blipFill>
              <p:spPr>
                <a:xfrm>
                  <a:off x="8987487" y="4562061"/>
                  <a:ext cx="1707017" cy="112527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0" name="Google Shape;1181;p177">
                  <a:extLst>
                    <a:ext uri="{FF2B5EF4-FFF2-40B4-BE49-F238E27FC236}">
                      <a16:creationId xmlns:a16="http://schemas.microsoft.com/office/drawing/2014/main" id="{4D74B517-3729-41D0-A4E7-CB6FE4704F71}"/>
                    </a:ext>
                  </a:extLst>
                </p:cNvPr>
                <p:cNvSpPr/>
                <p:nvPr/>
              </p:nvSpPr>
              <p:spPr>
                <a:xfrm>
                  <a:off x="10494580" y="4516423"/>
                  <a:ext cx="303712" cy="360537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>
                    <a:defRPr lang="en-US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Trebuchet MS"/>
                    <a:cs typeface="Arial" panose="020B0604020202020204" pitchFamily="34" charset="0"/>
                    <a:sym typeface="Trebuchet MS"/>
                  </a:endParaRPr>
                </a:p>
              </p:txBody>
            </p:sp>
          </p:grpSp>
          <p:sp>
            <p:nvSpPr>
              <p:cNvPr id="128" name="Google Shape;1182;p177">
                <a:extLst>
                  <a:ext uri="{FF2B5EF4-FFF2-40B4-BE49-F238E27FC236}">
                    <a16:creationId xmlns:a16="http://schemas.microsoft.com/office/drawing/2014/main" id="{82AC429D-15D6-46CA-8107-9235CF0E620E}"/>
                  </a:ext>
                </a:extLst>
              </p:cNvPr>
              <p:cNvSpPr/>
              <p:nvPr/>
            </p:nvSpPr>
            <p:spPr>
              <a:xfrm>
                <a:off x="7696097" y="4528325"/>
                <a:ext cx="266260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Trebuchet MS"/>
                    <a:cs typeface="Arial" panose="020B0604020202020204" pitchFamily="34" charset="0"/>
                    <a:sym typeface="Trebuchet MS"/>
                  </a:rPr>
                  <a:t>Data center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Arial"/>
                </a:endParaRPr>
              </a:p>
            </p:txBody>
          </p:sp>
        </p:grpSp>
        <p:grpSp>
          <p:nvGrpSpPr>
            <p:cNvPr id="112" name="Google Shape;1183;p177">
              <a:extLst>
                <a:ext uri="{FF2B5EF4-FFF2-40B4-BE49-F238E27FC236}">
                  <a16:creationId xmlns:a16="http://schemas.microsoft.com/office/drawing/2014/main" id="{CC3C1FFD-B913-4291-BC2E-F6AA00133F31}"/>
                </a:ext>
              </a:extLst>
            </p:cNvPr>
            <p:cNvGrpSpPr/>
            <p:nvPr/>
          </p:nvGrpSpPr>
          <p:grpSpPr>
            <a:xfrm>
              <a:off x="7230304" y="3295652"/>
              <a:ext cx="595733" cy="507530"/>
              <a:chOff x="7517825" y="4779270"/>
              <a:chExt cx="1563624" cy="1332118"/>
            </a:xfrm>
          </p:grpSpPr>
          <p:pic>
            <p:nvPicPr>
              <p:cNvPr id="123" name="Google Shape;1184;p177">
                <a:extLst>
                  <a:ext uri="{FF2B5EF4-FFF2-40B4-BE49-F238E27FC236}">
                    <a16:creationId xmlns:a16="http://schemas.microsoft.com/office/drawing/2014/main" id="{04228ADD-9DB8-4812-AD9A-CD2C2B1EE964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7517825" y="4779270"/>
                <a:ext cx="1563624" cy="13321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4" name="Google Shape;1185;p177">
                <a:extLst>
                  <a:ext uri="{FF2B5EF4-FFF2-40B4-BE49-F238E27FC236}">
                    <a16:creationId xmlns:a16="http://schemas.microsoft.com/office/drawing/2014/main" id="{BD6DD018-4B30-4B73-BB3C-AFA533FAD15E}"/>
                  </a:ext>
                </a:extLst>
              </p:cNvPr>
              <p:cNvSpPr/>
              <p:nvPr/>
            </p:nvSpPr>
            <p:spPr>
              <a:xfrm>
                <a:off x="8585124" y="5650490"/>
                <a:ext cx="328534" cy="25903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350" tIns="45675" rIns="91350" bIns="45675" anchor="ctr" anchorCtr="0">
                <a:noAutofit/>
              </a:bodyPr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  <a:tabLst/>
                  <a:defRPr/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Trebuchet MS"/>
                  <a:cs typeface="Arial" panose="020B0604020202020204" pitchFamily="34" charset="0"/>
                  <a:sym typeface="Trebuchet MS"/>
                </a:endParaRPr>
              </a:p>
            </p:txBody>
          </p:sp>
          <p:pic>
            <p:nvPicPr>
              <p:cNvPr id="125" name="Google Shape;1186;p177">
                <a:extLst>
                  <a:ext uri="{FF2B5EF4-FFF2-40B4-BE49-F238E27FC236}">
                    <a16:creationId xmlns:a16="http://schemas.microsoft.com/office/drawing/2014/main" id="{F6F6DBEB-F903-4400-909A-FBED72AF6618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8528496" y="5569510"/>
                <a:ext cx="489251" cy="418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187;p177">
                <a:extLst>
                  <a:ext uri="{FF2B5EF4-FFF2-40B4-BE49-F238E27FC236}">
                    <a16:creationId xmlns:a16="http://schemas.microsoft.com/office/drawing/2014/main" id="{986B24EA-D4DA-4D46-8CDF-6D92C0345BF5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 l="33098" t="32078" r="56035" b="35599"/>
              <a:stretch/>
            </p:blipFill>
            <p:spPr>
              <a:xfrm>
                <a:off x="8001777" y="5147368"/>
                <a:ext cx="629155" cy="7017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3" name="Google Shape;1188;p177">
              <a:extLst>
                <a:ext uri="{FF2B5EF4-FFF2-40B4-BE49-F238E27FC236}">
                  <a16:creationId xmlns:a16="http://schemas.microsoft.com/office/drawing/2014/main" id="{B621F11C-A87C-445B-88E6-D5FC62488A81}"/>
                </a:ext>
              </a:extLst>
            </p:cNvPr>
            <p:cNvGrpSpPr/>
            <p:nvPr/>
          </p:nvGrpSpPr>
          <p:grpSpPr>
            <a:xfrm>
              <a:off x="8536998" y="3295652"/>
              <a:ext cx="595733" cy="507530"/>
              <a:chOff x="7517825" y="4779270"/>
              <a:chExt cx="1563624" cy="1332118"/>
            </a:xfrm>
          </p:grpSpPr>
          <p:pic>
            <p:nvPicPr>
              <p:cNvPr id="119" name="Google Shape;1189;p177">
                <a:extLst>
                  <a:ext uri="{FF2B5EF4-FFF2-40B4-BE49-F238E27FC236}">
                    <a16:creationId xmlns:a16="http://schemas.microsoft.com/office/drawing/2014/main" id="{8B52016A-9A01-4D87-BA07-C413A04415E8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7517825" y="4779270"/>
                <a:ext cx="1563624" cy="13321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0" name="Google Shape;1190;p177">
                <a:extLst>
                  <a:ext uri="{FF2B5EF4-FFF2-40B4-BE49-F238E27FC236}">
                    <a16:creationId xmlns:a16="http://schemas.microsoft.com/office/drawing/2014/main" id="{BE15D8BF-6F57-4117-9A28-879D139E661D}"/>
                  </a:ext>
                </a:extLst>
              </p:cNvPr>
              <p:cNvSpPr/>
              <p:nvPr/>
            </p:nvSpPr>
            <p:spPr>
              <a:xfrm>
                <a:off x="8585124" y="5650490"/>
                <a:ext cx="328534" cy="25903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350" tIns="45675" rIns="91350" bIns="45675" anchor="ctr" anchorCtr="0">
                <a:noAutofit/>
              </a:bodyPr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  <a:tabLst/>
                  <a:defRPr/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Trebuchet MS"/>
                  <a:cs typeface="Arial" panose="020B0604020202020204" pitchFamily="34" charset="0"/>
                  <a:sym typeface="Trebuchet MS"/>
                </a:endParaRPr>
              </a:p>
            </p:txBody>
          </p:sp>
          <p:pic>
            <p:nvPicPr>
              <p:cNvPr id="121" name="Google Shape;1191;p177">
                <a:extLst>
                  <a:ext uri="{FF2B5EF4-FFF2-40B4-BE49-F238E27FC236}">
                    <a16:creationId xmlns:a16="http://schemas.microsoft.com/office/drawing/2014/main" id="{C034609C-8EBE-4438-8DDF-564AEA4CC592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8528496" y="5569510"/>
                <a:ext cx="489251" cy="418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" name="Google Shape;1192;p177">
                <a:extLst>
                  <a:ext uri="{FF2B5EF4-FFF2-40B4-BE49-F238E27FC236}">
                    <a16:creationId xmlns:a16="http://schemas.microsoft.com/office/drawing/2014/main" id="{E7F5FB5F-84F5-4410-BA7D-FFE44E20AF00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 l="33098" t="32078" r="56035" b="35599"/>
              <a:stretch/>
            </p:blipFill>
            <p:spPr>
              <a:xfrm>
                <a:off x="8001777" y="5147368"/>
                <a:ext cx="629155" cy="7017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4" name="Google Shape;1193;p177">
              <a:extLst>
                <a:ext uri="{FF2B5EF4-FFF2-40B4-BE49-F238E27FC236}">
                  <a16:creationId xmlns:a16="http://schemas.microsoft.com/office/drawing/2014/main" id="{429D0519-2975-4346-B980-F3F491E43326}"/>
                </a:ext>
              </a:extLst>
            </p:cNvPr>
            <p:cNvGrpSpPr/>
            <p:nvPr/>
          </p:nvGrpSpPr>
          <p:grpSpPr>
            <a:xfrm>
              <a:off x="10095662" y="3295652"/>
              <a:ext cx="595733" cy="507530"/>
              <a:chOff x="7517825" y="4779270"/>
              <a:chExt cx="1563624" cy="1332118"/>
            </a:xfrm>
          </p:grpSpPr>
          <p:pic>
            <p:nvPicPr>
              <p:cNvPr id="115" name="Google Shape;1194;p177">
                <a:extLst>
                  <a:ext uri="{FF2B5EF4-FFF2-40B4-BE49-F238E27FC236}">
                    <a16:creationId xmlns:a16="http://schemas.microsoft.com/office/drawing/2014/main" id="{A86C996D-354F-44D2-8263-3D40C65153B0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7517825" y="4779270"/>
                <a:ext cx="1563624" cy="13321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6" name="Google Shape;1195;p177">
                <a:extLst>
                  <a:ext uri="{FF2B5EF4-FFF2-40B4-BE49-F238E27FC236}">
                    <a16:creationId xmlns:a16="http://schemas.microsoft.com/office/drawing/2014/main" id="{1F67EE54-B703-413A-AEF4-2085D974F79B}"/>
                  </a:ext>
                </a:extLst>
              </p:cNvPr>
              <p:cNvSpPr/>
              <p:nvPr/>
            </p:nvSpPr>
            <p:spPr>
              <a:xfrm>
                <a:off x="8585124" y="5650490"/>
                <a:ext cx="328534" cy="25903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350" tIns="45675" rIns="91350" bIns="45675" anchor="ctr" anchorCtr="0">
                <a:noAutofit/>
              </a:bodyPr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  <a:tabLst/>
                  <a:defRPr/>
                </a:pP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Trebuchet MS"/>
                  <a:cs typeface="Arial" panose="020B0604020202020204" pitchFamily="34" charset="0"/>
                  <a:sym typeface="Trebuchet MS"/>
                </a:endParaRPr>
              </a:p>
            </p:txBody>
          </p:sp>
          <p:pic>
            <p:nvPicPr>
              <p:cNvPr id="117" name="Google Shape;1196;p177">
                <a:extLst>
                  <a:ext uri="{FF2B5EF4-FFF2-40B4-BE49-F238E27FC236}">
                    <a16:creationId xmlns:a16="http://schemas.microsoft.com/office/drawing/2014/main" id="{E7DEFA4D-A9B2-4930-B604-FB446BABB82C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8528496" y="5569510"/>
                <a:ext cx="489251" cy="418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" name="Google Shape;1197;p177">
                <a:extLst>
                  <a:ext uri="{FF2B5EF4-FFF2-40B4-BE49-F238E27FC236}">
                    <a16:creationId xmlns:a16="http://schemas.microsoft.com/office/drawing/2014/main" id="{8130588C-2118-4438-B8FF-958E03849D14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 l="33098" t="32078" r="56035" b="35599"/>
              <a:stretch/>
            </p:blipFill>
            <p:spPr>
              <a:xfrm>
                <a:off x="8001777" y="5147368"/>
                <a:ext cx="629155" cy="7017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9" name="Google Shape;1201;p177">
            <a:extLst>
              <a:ext uri="{FF2B5EF4-FFF2-40B4-BE49-F238E27FC236}">
                <a16:creationId xmlns:a16="http://schemas.microsoft.com/office/drawing/2014/main" id="{49D336F7-50A2-4394-A2AB-579806DB9400}"/>
              </a:ext>
            </a:extLst>
          </p:cNvPr>
          <p:cNvGrpSpPr/>
          <p:nvPr/>
        </p:nvGrpSpPr>
        <p:grpSpPr>
          <a:xfrm>
            <a:off x="12342719" y="7169111"/>
            <a:ext cx="894538" cy="719018"/>
            <a:chOff x="7527507" y="6899551"/>
            <a:chExt cx="1456053" cy="1340303"/>
          </a:xfrm>
        </p:grpSpPr>
        <p:pic>
          <p:nvPicPr>
            <p:cNvPr id="107" name="Google Shape;1202;p177">
              <a:extLst>
                <a:ext uri="{FF2B5EF4-FFF2-40B4-BE49-F238E27FC236}">
                  <a16:creationId xmlns:a16="http://schemas.microsoft.com/office/drawing/2014/main" id="{774AFF21-04BA-414A-9903-4416E79F57C8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527507" y="6899551"/>
              <a:ext cx="1456053" cy="818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203;p177">
              <a:extLst>
                <a:ext uri="{FF2B5EF4-FFF2-40B4-BE49-F238E27FC236}">
                  <a16:creationId xmlns:a16="http://schemas.microsoft.com/office/drawing/2014/main" id="{B26647EA-A780-43AF-88F8-91B900706845}"/>
                </a:ext>
              </a:extLst>
            </p:cNvPr>
            <p:cNvSpPr txBox="1"/>
            <p:nvPr/>
          </p:nvSpPr>
          <p:spPr>
            <a:xfrm>
              <a:off x="7666574" y="7757931"/>
              <a:ext cx="1177915" cy="481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Trebuchet MS"/>
                  <a:cs typeface="Arial" panose="020B0604020202020204" pitchFamily="34" charset="0"/>
                  <a:sym typeface="Trebuchet MS"/>
                </a:rPr>
                <a:t>Jetson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100" name="Google Shape;1204;p177">
            <a:extLst>
              <a:ext uri="{FF2B5EF4-FFF2-40B4-BE49-F238E27FC236}">
                <a16:creationId xmlns:a16="http://schemas.microsoft.com/office/drawing/2014/main" id="{1AF076FA-07D1-467E-B6BE-6B20A58345CB}"/>
              </a:ext>
            </a:extLst>
          </p:cNvPr>
          <p:cNvGrpSpPr/>
          <p:nvPr/>
        </p:nvGrpSpPr>
        <p:grpSpPr>
          <a:xfrm>
            <a:off x="13749383" y="7150112"/>
            <a:ext cx="869317" cy="728887"/>
            <a:chOff x="7021650" y="4801834"/>
            <a:chExt cx="1415000" cy="1358694"/>
          </a:xfrm>
        </p:grpSpPr>
        <p:pic>
          <p:nvPicPr>
            <p:cNvPr id="105" name="Google Shape;1205;p177">
              <a:extLst>
                <a:ext uri="{FF2B5EF4-FFF2-40B4-BE49-F238E27FC236}">
                  <a16:creationId xmlns:a16="http://schemas.microsoft.com/office/drawing/2014/main" id="{16CDA2C6-545A-4C74-8820-087A7282F31A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078989" y="4801834"/>
              <a:ext cx="1357661" cy="933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206;p177">
              <a:extLst>
                <a:ext uri="{FF2B5EF4-FFF2-40B4-BE49-F238E27FC236}">
                  <a16:creationId xmlns:a16="http://schemas.microsoft.com/office/drawing/2014/main" id="{5F62B6DE-A337-4178-B7F6-24DCDB41CE3D}"/>
                </a:ext>
              </a:extLst>
            </p:cNvPr>
            <p:cNvSpPr txBox="1"/>
            <p:nvPr/>
          </p:nvSpPr>
          <p:spPr>
            <a:xfrm>
              <a:off x="7021650" y="5678607"/>
              <a:ext cx="1413975" cy="481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Trebuchet MS"/>
                  <a:cs typeface="Arial" panose="020B0604020202020204" pitchFamily="34" charset="0"/>
                  <a:sym typeface="Trebuchet MS"/>
                </a:rPr>
                <a:t>Drive PX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101" name="Google Shape;1207;p177">
            <a:extLst>
              <a:ext uri="{FF2B5EF4-FFF2-40B4-BE49-F238E27FC236}">
                <a16:creationId xmlns:a16="http://schemas.microsoft.com/office/drawing/2014/main" id="{93DC10EB-76D5-438B-AB63-3365A19A6BBF}"/>
              </a:ext>
            </a:extLst>
          </p:cNvPr>
          <p:cNvGrpSpPr/>
          <p:nvPr/>
        </p:nvGrpSpPr>
        <p:grpSpPr>
          <a:xfrm>
            <a:off x="15070705" y="7073185"/>
            <a:ext cx="1079508" cy="808386"/>
            <a:chOff x="4834168" y="6621356"/>
            <a:chExt cx="1757132" cy="1506888"/>
          </a:xfrm>
        </p:grpSpPr>
        <p:pic>
          <p:nvPicPr>
            <p:cNvPr id="103" name="Google Shape;1208;p177">
              <a:extLst>
                <a:ext uri="{FF2B5EF4-FFF2-40B4-BE49-F238E27FC236}">
                  <a16:creationId xmlns:a16="http://schemas.microsoft.com/office/drawing/2014/main" id="{73C46DB7-1124-4B35-82C9-EB2A4A2D77D2}"/>
                </a:ext>
              </a:extLst>
            </p:cNvPr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4834168" y="6621356"/>
              <a:ext cx="1757132" cy="1247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209;p177">
              <a:extLst>
                <a:ext uri="{FF2B5EF4-FFF2-40B4-BE49-F238E27FC236}">
                  <a16:creationId xmlns:a16="http://schemas.microsoft.com/office/drawing/2014/main" id="{28E7841A-F6C0-4773-94FB-3ECBD3AC4AC2}"/>
                </a:ext>
              </a:extLst>
            </p:cNvPr>
            <p:cNvSpPr txBox="1"/>
            <p:nvPr/>
          </p:nvSpPr>
          <p:spPr>
            <a:xfrm>
              <a:off x="5220102" y="7646322"/>
              <a:ext cx="980821" cy="4819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Trebuchet MS"/>
                  <a:cs typeface="Arial" panose="020B0604020202020204" pitchFamily="34" charset="0"/>
                  <a:sym typeface="Trebuchet MS"/>
                </a:rPr>
                <a:t>Tesla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</p:grpSp>
      <p:cxnSp>
        <p:nvCxnSpPr>
          <p:cNvPr id="102" name="Google Shape;1210;p177">
            <a:extLst>
              <a:ext uri="{FF2B5EF4-FFF2-40B4-BE49-F238E27FC236}">
                <a16:creationId xmlns:a16="http://schemas.microsoft.com/office/drawing/2014/main" id="{3F0103B7-9B52-4168-92C3-3F7266525593}"/>
              </a:ext>
            </a:extLst>
          </p:cNvPr>
          <p:cNvCxnSpPr/>
          <p:nvPr/>
        </p:nvCxnSpPr>
        <p:spPr>
          <a:xfrm rot="10800000">
            <a:off x="12580382" y="5327556"/>
            <a:ext cx="3776861" cy="67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4386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</a:t>
            </a:r>
            <a:r>
              <a:rPr lang="en-US" dirty="0" err="1"/>
              <a:t>Tensorrt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 Every Framework, Optimized for Each Target Platform</a:t>
            </a:r>
          </a:p>
        </p:txBody>
      </p:sp>
      <p:grpSp>
        <p:nvGrpSpPr>
          <p:cNvPr id="7" name="Google Shape;1219;p178">
            <a:extLst>
              <a:ext uri="{FF2B5EF4-FFF2-40B4-BE49-F238E27FC236}">
                <a16:creationId xmlns:a16="http://schemas.microsoft.com/office/drawing/2014/main" id="{8F25C336-243F-4F3A-9892-E07B3146B70F}"/>
              </a:ext>
            </a:extLst>
          </p:cNvPr>
          <p:cNvGrpSpPr>
            <a:grpSpLocks noChangeAspect="1"/>
          </p:cNvGrpSpPr>
          <p:nvPr/>
        </p:nvGrpSpPr>
        <p:grpSpPr>
          <a:xfrm>
            <a:off x="2382045" y="3032233"/>
            <a:ext cx="13980936" cy="5784106"/>
            <a:chOff x="8076211" y="2097971"/>
            <a:chExt cx="21850833" cy="7707346"/>
          </a:xfrm>
        </p:grpSpPr>
        <p:pic>
          <p:nvPicPr>
            <p:cNvPr id="8" name="Google Shape;1220;p178">
              <a:extLst>
                <a:ext uri="{FF2B5EF4-FFF2-40B4-BE49-F238E27FC236}">
                  <a16:creationId xmlns:a16="http://schemas.microsoft.com/office/drawing/2014/main" id="{A2970D62-99BA-4763-A00A-538F62313A5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76211" y="5194470"/>
              <a:ext cx="2750420" cy="1735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76200" dir="8100000" algn="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9" name="Google Shape;1221;p178">
              <a:extLst>
                <a:ext uri="{FF2B5EF4-FFF2-40B4-BE49-F238E27FC236}">
                  <a16:creationId xmlns:a16="http://schemas.microsoft.com/office/drawing/2014/main" id="{0CFD360C-FCEC-41EF-AB40-FFBCEDA699A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76211" y="7189860"/>
              <a:ext cx="2750420" cy="1735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76200" dir="8100000" algn="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1" name="Google Shape;1222;p178">
              <a:extLst>
                <a:ext uri="{FF2B5EF4-FFF2-40B4-BE49-F238E27FC236}">
                  <a16:creationId xmlns:a16="http://schemas.microsoft.com/office/drawing/2014/main" id="{52E5D0D0-4C6D-4B6A-A115-E7ABA0F952D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620387" y="2527844"/>
              <a:ext cx="2750420" cy="1735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76200" dir="8100000" algn="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2" name="Google Shape;1223;p178">
              <a:extLst>
                <a:ext uri="{FF2B5EF4-FFF2-40B4-BE49-F238E27FC236}">
                  <a16:creationId xmlns:a16="http://schemas.microsoft.com/office/drawing/2014/main" id="{00D5B925-96C7-4E30-9FD6-B212E3DE8ED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620386" y="5011429"/>
              <a:ext cx="2750420" cy="1735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76200" dir="8100000" algn="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3" name="Google Shape;1224;p178">
              <a:extLst>
                <a:ext uri="{FF2B5EF4-FFF2-40B4-BE49-F238E27FC236}">
                  <a16:creationId xmlns:a16="http://schemas.microsoft.com/office/drawing/2014/main" id="{ABA6B293-CB89-4E6D-A345-AB6C1DB3737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695093" y="7727778"/>
              <a:ext cx="2750420" cy="1735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76200" dir="8100000" algn="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4" name="Google Shape;1225;p178">
              <a:extLst>
                <a:ext uri="{FF2B5EF4-FFF2-40B4-BE49-F238E27FC236}">
                  <a16:creationId xmlns:a16="http://schemas.microsoft.com/office/drawing/2014/main" id="{7AAC60AB-5AE5-4A3F-8C61-7D6716D825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80463" y="3104110"/>
              <a:ext cx="2750420" cy="1735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76200" dir="8100000" algn="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5" name="Google Shape;1226;p178">
              <a:extLst>
                <a:ext uri="{FF2B5EF4-FFF2-40B4-BE49-F238E27FC236}">
                  <a16:creationId xmlns:a16="http://schemas.microsoft.com/office/drawing/2014/main" id="{CCD68284-4A02-4513-B7C9-5134A7344A3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39220" y="5844209"/>
              <a:ext cx="1601177" cy="548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227;p178">
              <a:extLst>
                <a:ext uri="{FF2B5EF4-FFF2-40B4-BE49-F238E27FC236}">
                  <a16:creationId xmlns:a16="http://schemas.microsoft.com/office/drawing/2014/main" id="{BB7C6575-230C-497A-8AA6-77DD947C7D0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897937" y="5621237"/>
              <a:ext cx="2177135" cy="4549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228;p178">
              <a:extLst>
                <a:ext uri="{FF2B5EF4-FFF2-40B4-BE49-F238E27FC236}">
                  <a16:creationId xmlns:a16="http://schemas.microsoft.com/office/drawing/2014/main" id="{ADA47A1F-C4B2-426B-9293-DDAF7ECCB5B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272330" y="3736948"/>
              <a:ext cx="2334959" cy="443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229;p178">
              <a:extLst>
                <a:ext uri="{FF2B5EF4-FFF2-40B4-BE49-F238E27FC236}">
                  <a16:creationId xmlns:a16="http://schemas.microsoft.com/office/drawing/2014/main" id="{566BCC52-34EC-4C76-86DB-30CBE1160736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2077803" y="2097971"/>
              <a:ext cx="3403897" cy="2396555"/>
            </a:xfrm>
            <a:prstGeom prst="rect">
              <a:avLst/>
            </a:prstGeom>
            <a:noFill/>
            <a:ln>
              <a:noFill/>
            </a:ln>
            <a:effectLst>
              <a:outerShdw blurRad="50800" dist="76200" dir="8100000" algn="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9" name="Google Shape;1230;p178">
              <a:extLst>
                <a:ext uri="{FF2B5EF4-FFF2-40B4-BE49-F238E27FC236}">
                  <a16:creationId xmlns:a16="http://schemas.microsoft.com/office/drawing/2014/main" id="{5F71E017-EDBD-4E00-9DCE-36DEE4C6C562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2077803" y="4738019"/>
              <a:ext cx="3403897" cy="2396555"/>
            </a:xfrm>
            <a:prstGeom prst="rect">
              <a:avLst/>
            </a:prstGeom>
            <a:noFill/>
            <a:ln>
              <a:noFill/>
            </a:ln>
            <a:effectLst>
              <a:outerShdw blurRad="50800" dist="76200" dir="8100000" algn="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0" name="Google Shape;1231;p178">
              <a:extLst>
                <a:ext uri="{FF2B5EF4-FFF2-40B4-BE49-F238E27FC236}">
                  <a16:creationId xmlns:a16="http://schemas.microsoft.com/office/drawing/2014/main" id="{B2504DD7-6065-4FDE-A2E7-518B6EB0A67B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2077802" y="7378067"/>
              <a:ext cx="3403897" cy="2396555"/>
            </a:xfrm>
            <a:prstGeom prst="rect">
              <a:avLst/>
            </a:prstGeom>
            <a:noFill/>
            <a:ln>
              <a:noFill/>
            </a:ln>
            <a:effectLst>
              <a:outerShdw blurRad="50800" dist="76200" dir="8100000" algn="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1" name="Google Shape;1232;p178">
              <a:extLst>
                <a:ext uri="{FF2B5EF4-FFF2-40B4-BE49-F238E27FC236}">
                  <a16:creationId xmlns:a16="http://schemas.microsoft.com/office/drawing/2014/main" id="{855C1C4E-3A42-4AED-A4E2-1984DFC4E905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2382845" y="7656689"/>
              <a:ext cx="2807742" cy="1887786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</p:pic>
        <p:pic>
          <p:nvPicPr>
            <p:cNvPr id="22" name="Google Shape;1233;p178">
              <a:extLst>
                <a:ext uri="{FF2B5EF4-FFF2-40B4-BE49-F238E27FC236}">
                  <a16:creationId xmlns:a16="http://schemas.microsoft.com/office/drawing/2014/main" id="{C670C6F0-0F69-459E-856E-FF70CEDE3E00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2356453" y="5020463"/>
              <a:ext cx="2807742" cy="1887786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</p:pic>
        <p:sp>
          <p:nvSpPr>
            <p:cNvPr id="23" name="Google Shape;1234;p178">
              <a:extLst>
                <a:ext uri="{FF2B5EF4-FFF2-40B4-BE49-F238E27FC236}">
                  <a16:creationId xmlns:a16="http://schemas.microsoft.com/office/drawing/2014/main" id="{F368745A-CDAE-4753-8A7F-2B02602E8543}"/>
                </a:ext>
              </a:extLst>
            </p:cNvPr>
            <p:cNvSpPr txBox="1"/>
            <p:nvPr/>
          </p:nvSpPr>
          <p:spPr>
            <a:xfrm>
              <a:off x="22315181" y="9153746"/>
              <a:ext cx="2816530" cy="6515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60"/>
                <a:buFont typeface="Arial"/>
                <a:buNone/>
              </a:pPr>
              <a:r>
                <a:rPr lang="en-US" sz="126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TESLA V100</a:t>
              </a:r>
              <a:endParaRPr dirty="0"/>
            </a:p>
          </p:txBody>
        </p:sp>
        <p:sp>
          <p:nvSpPr>
            <p:cNvPr id="24" name="Google Shape;1235;p178">
              <a:extLst>
                <a:ext uri="{FF2B5EF4-FFF2-40B4-BE49-F238E27FC236}">
                  <a16:creationId xmlns:a16="http://schemas.microsoft.com/office/drawing/2014/main" id="{56367763-3FC5-4113-8823-3915E37ABA14}"/>
                </a:ext>
              </a:extLst>
            </p:cNvPr>
            <p:cNvSpPr txBox="1"/>
            <p:nvPr/>
          </p:nvSpPr>
          <p:spPr>
            <a:xfrm>
              <a:off x="22347669" y="6444105"/>
              <a:ext cx="2816530" cy="6515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60"/>
                <a:buFont typeface="Arial"/>
                <a:buNone/>
              </a:pPr>
              <a:r>
                <a:rPr lang="en-US" sz="126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DRIVE PX 2</a:t>
              </a:r>
              <a:endParaRPr dirty="0"/>
            </a:p>
          </p:txBody>
        </p:sp>
        <p:sp>
          <p:nvSpPr>
            <p:cNvPr id="25" name="Google Shape;1236;p178">
              <a:extLst>
                <a:ext uri="{FF2B5EF4-FFF2-40B4-BE49-F238E27FC236}">
                  <a16:creationId xmlns:a16="http://schemas.microsoft.com/office/drawing/2014/main" id="{8CFA3B72-1511-4AA0-96EC-C118367E24A6}"/>
                </a:ext>
              </a:extLst>
            </p:cNvPr>
            <p:cNvSpPr txBox="1"/>
            <p:nvPr/>
          </p:nvSpPr>
          <p:spPr>
            <a:xfrm>
              <a:off x="22430530" y="3883068"/>
              <a:ext cx="2936716" cy="6515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60"/>
                <a:buFont typeface="Arial"/>
                <a:buNone/>
              </a:pPr>
              <a:r>
                <a:rPr lang="en-US" sz="126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TESLA P4</a:t>
              </a:r>
              <a:endParaRPr dirty="0"/>
            </a:p>
          </p:txBody>
        </p:sp>
        <p:pic>
          <p:nvPicPr>
            <p:cNvPr id="26" name="Google Shape;1237;p178">
              <a:extLst>
                <a:ext uri="{FF2B5EF4-FFF2-40B4-BE49-F238E27FC236}">
                  <a16:creationId xmlns:a16="http://schemas.microsoft.com/office/drawing/2014/main" id="{E6A69AD8-E963-4FBB-8387-A746FCA49999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6523147" y="3375814"/>
              <a:ext cx="3403897" cy="2396555"/>
            </a:xfrm>
            <a:prstGeom prst="rect">
              <a:avLst/>
            </a:prstGeom>
            <a:noFill/>
            <a:ln>
              <a:noFill/>
            </a:ln>
            <a:effectLst>
              <a:outerShdw blurRad="50800" dist="76200" dir="8100000" algn="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7" name="Google Shape;1238;p178">
              <a:extLst>
                <a:ext uri="{FF2B5EF4-FFF2-40B4-BE49-F238E27FC236}">
                  <a16:creationId xmlns:a16="http://schemas.microsoft.com/office/drawing/2014/main" id="{F75D51CF-BE6E-4C69-A94E-98E51E9AD938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6806697" y="3653330"/>
              <a:ext cx="2807742" cy="1887786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</p:pic>
        <p:pic>
          <p:nvPicPr>
            <p:cNvPr id="28" name="Google Shape;1239;p178">
              <a:extLst>
                <a:ext uri="{FF2B5EF4-FFF2-40B4-BE49-F238E27FC236}">
                  <a16:creationId xmlns:a16="http://schemas.microsoft.com/office/drawing/2014/main" id="{592CB844-3F2E-4D01-9C81-2150A487773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6523147" y="6106119"/>
              <a:ext cx="3403897" cy="2396555"/>
            </a:xfrm>
            <a:prstGeom prst="rect">
              <a:avLst/>
            </a:prstGeom>
            <a:noFill/>
            <a:ln>
              <a:noFill/>
            </a:ln>
            <a:effectLst>
              <a:outerShdw blurRad="50800" dist="76200" dir="8100000" algn="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9" name="Google Shape;1240;p178">
              <a:extLst>
                <a:ext uri="{FF2B5EF4-FFF2-40B4-BE49-F238E27FC236}">
                  <a16:creationId xmlns:a16="http://schemas.microsoft.com/office/drawing/2014/main" id="{1C3412C5-E72E-4AB2-A98C-0BD494476ABB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6806697" y="6360503"/>
              <a:ext cx="2807742" cy="18877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1241;p178">
              <a:extLst>
                <a:ext uri="{FF2B5EF4-FFF2-40B4-BE49-F238E27FC236}">
                  <a16:creationId xmlns:a16="http://schemas.microsoft.com/office/drawing/2014/main" id="{0C73450E-3FC8-47D6-B231-66FBF554ECD7}"/>
                </a:ext>
              </a:extLst>
            </p:cNvPr>
            <p:cNvSpPr txBox="1"/>
            <p:nvPr/>
          </p:nvSpPr>
          <p:spPr>
            <a:xfrm>
              <a:off x="26806700" y="5066977"/>
              <a:ext cx="2816530" cy="6515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60"/>
                <a:buFont typeface="Arial"/>
                <a:buNone/>
              </a:pPr>
              <a:r>
                <a:rPr lang="en-US" sz="126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JETSON TX2</a:t>
              </a:r>
              <a:endParaRPr dirty="0"/>
            </a:p>
          </p:txBody>
        </p:sp>
        <p:sp>
          <p:nvSpPr>
            <p:cNvPr id="31" name="Google Shape;1242;p178">
              <a:extLst>
                <a:ext uri="{FF2B5EF4-FFF2-40B4-BE49-F238E27FC236}">
                  <a16:creationId xmlns:a16="http://schemas.microsoft.com/office/drawing/2014/main" id="{D18FB219-6B83-470B-9341-5F2B9B0B315A}"/>
                </a:ext>
              </a:extLst>
            </p:cNvPr>
            <p:cNvSpPr txBox="1"/>
            <p:nvPr/>
          </p:nvSpPr>
          <p:spPr>
            <a:xfrm>
              <a:off x="26736409" y="7702145"/>
              <a:ext cx="2834643" cy="6515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60"/>
                <a:buFont typeface="Arial"/>
                <a:buNone/>
              </a:pPr>
              <a:r>
                <a:rPr lang="en-US" sz="126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NVIDIA DLA</a:t>
              </a:r>
              <a:endParaRPr dirty="0"/>
            </a:p>
          </p:txBody>
        </p:sp>
        <p:sp>
          <p:nvSpPr>
            <p:cNvPr id="32" name="Google Shape;1243;p178">
              <a:extLst>
                <a:ext uri="{FF2B5EF4-FFF2-40B4-BE49-F238E27FC236}">
                  <a16:creationId xmlns:a16="http://schemas.microsoft.com/office/drawing/2014/main" id="{53C72919-3B9F-4D96-B470-E24A9D986C04}"/>
                </a:ext>
              </a:extLst>
            </p:cNvPr>
            <p:cNvSpPr/>
            <p:nvPr/>
          </p:nvSpPr>
          <p:spPr>
            <a:xfrm>
              <a:off x="20057166" y="5944793"/>
              <a:ext cx="2047461" cy="0"/>
            </a:xfrm>
            <a:custGeom>
              <a:avLst/>
              <a:gdLst/>
              <a:ahLst/>
              <a:cxnLst/>
              <a:rect l="l" t="t" r="r" b="b"/>
              <a:pathLst>
                <a:path w="2047461" h="120000" extrusionOk="0">
                  <a:moveTo>
                    <a:pt x="0" y="0"/>
                  </a:moveTo>
                  <a:lnTo>
                    <a:pt x="2047461" y="0"/>
                  </a:lnTo>
                </a:path>
              </a:pathLst>
            </a:custGeom>
            <a:noFill/>
            <a:ln w="25400" cap="flat" cmpd="sng">
              <a:solidFill>
                <a:srgbClr val="7F7F7F"/>
              </a:solidFill>
              <a:prstDash val="solid"/>
              <a:round/>
              <a:headEnd type="none" w="sm" len="sm"/>
              <a:tailEnd type="oval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40"/>
                <a:buFont typeface="Arial"/>
                <a:buNone/>
              </a:pPr>
              <a:endParaRPr sz="54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" name="Google Shape;1244;p178">
              <a:extLst>
                <a:ext uri="{FF2B5EF4-FFF2-40B4-BE49-F238E27FC236}">
                  <a16:creationId xmlns:a16="http://schemas.microsoft.com/office/drawing/2014/main" id="{72AD0114-F3D9-412A-8142-874E0005D533}"/>
                </a:ext>
              </a:extLst>
            </p:cNvPr>
            <p:cNvSpPr/>
            <p:nvPr/>
          </p:nvSpPr>
          <p:spPr>
            <a:xfrm>
              <a:off x="19898139" y="4611756"/>
              <a:ext cx="6679096" cy="934279"/>
            </a:xfrm>
            <a:custGeom>
              <a:avLst/>
              <a:gdLst/>
              <a:ahLst/>
              <a:cxnLst/>
              <a:rect l="l" t="t" r="r" b="b"/>
              <a:pathLst>
                <a:path w="6679096" h="934279" extrusionOk="0">
                  <a:moveTo>
                    <a:pt x="6679096" y="0"/>
                  </a:moveTo>
                  <a:lnTo>
                    <a:pt x="1570383" y="0"/>
                  </a:lnTo>
                  <a:lnTo>
                    <a:pt x="1570383" y="934279"/>
                  </a:lnTo>
                  <a:lnTo>
                    <a:pt x="0" y="934279"/>
                  </a:lnTo>
                </a:path>
              </a:pathLst>
            </a:custGeom>
            <a:noFill/>
            <a:ln w="25400" cap="flat" cmpd="sng">
              <a:solidFill>
                <a:srgbClr val="7F7F7F"/>
              </a:solidFill>
              <a:prstDash val="solid"/>
              <a:round/>
              <a:headEnd type="oval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40"/>
                <a:buFont typeface="Arial"/>
                <a:buNone/>
              </a:pPr>
              <a:endParaRPr sz="54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" name="Google Shape;1245;p178">
              <a:extLst>
                <a:ext uri="{FF2B5EF4-FFF2-40B4-BE49-F238E27FC236}">
                  <a16:creationId xmlns:a16="http://schemas.microsoft.com/office/drawing/2014/main" id="{7C2A50B3-C388-473C-9AB8-2444AC84C8B4}"/>
                </a:ext>
              </a:extLst>
            </p:cNvPr>
            <p:cNvSpPr/>
            <p:nvPr/>
          </p:nvSpPr>
          <p:spPr>
            <a:xfrm>
              <a:off x="19878261" y="3399184"/>
              <a:ext cx="2206487" cy="1789043"/>
            </a:xfrm>
            <a:custGeom>
              <a:avLst/>
              <a:gdLst/>
              <a:ahLst/>
              <a:cxnLst/>
              <a:rect l="l" t="t" r="r" b="b"/>
              <a:pathLst>
                <a:path w="2206487" h="1789043" extrusionOk="0">
                  <a:moveTo>
                    <a:pt x="0" y="1789043"/>
                  </a:moveTo>
                  <a:lnTo>
                    <a:pt x="1252330" y="1789043"/>
                  </a:lnTo>
                  <a:lnTo>
                    <a:pt x="1252330" y="0"/>
                  </a:lnTo>
                  <a:lnTo>
                    <a:pt x="2206487" y="0"/>
                  </a:lnTo>
                </a:path>
              </a:pathLst>
            </a:custGeom>
            <a:noFill/>
            <a:ln w="25400" cap="flat" cmpd="sng">
              <a:solidFill>
                <a:srgbClr val="7F7F7F"/>
              </a:solidFill>
              <a:prstDash val="solid"/>
              <a:round/>
              <a:headEnd type="none" w="sm" len="sm"/>
              <a:tailEnd type="oval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40"/>
                <a:buFont typeface="Arial"/>
                <a:buNone/>
              </a:pPr>
              <a:endParaRPr sz="54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" name="Google Shape;1246;p178">
              <a:extLst>
                <a:ext uri="{FF2B5EF4-FFF2-40B4-BE49-F238E27FC236}">
                  <a16:creationId xmlns:a16="http://schemas.microsoft.com/office/drawing/2014/main" id="{C6684B2F-C077-4EB4-9C20-5D5BAA7AF0F2}"/>
                </a:ext>
              </a:extLst>
            </p:cNvPr>
            <p:cNvSpPr/>
            <p:nvPr/>
          </p:nvSpPr>
          <p:spPr>
            <a:xfrm rot="10800000" flipH="1">
              <a:off x="19878261" y="6394511"/>
              <a:ext cx="6679096" cy="934279"/>
            </a:xfrm>
            <a:custGeom>
              <a:avLst/>
              <a:gdLst/>
              <a:ahLst/>
              <a:cxnLst/>
              <a:rect l="l" t="t" r="r" b="b"/>
              <a:pathLst>
                <a:path w="6679096" h="934279" extrusionOk="0">
                  <a:moveTo>
                    <a:pt x="6679096" y="0"/>
                  </a:moveTo>
                  <a:lnTo>
                    <a:pt x="1570383" y="0"/>
                  </a:lnTo>
                  <a:lnTo>
                    <a:pt x="1570383" y="934279"/>
                  </a:lnTo>
                  <a:lnTo>
                    <a:pt x="0" y="934279"/>
                  </a:lnTo>
                </a:path>
              </a:pathLst>
            </a:custGeom>
            <a:noFill/>
            <a:ln w="25400" cap="flat" cmpd="sng">
              <a:solidFill>
                <a:srgbClr val="7F7F7F"/>
              </a:solidFill>
              <a:prstDash val="solid"/>
              <a:round/>
              <a:headEnd type="oval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40"/>
                <a:buFont typeface="Arial"/>
                <a:buNone/>
              </a:pPr>
              <a:endParaRPr sz="54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" name="Google Shape;1247;p178">
              <a:extLst>
                <a:ext uri="{FF2B5EF4-FFF2-40B4-BE49-F238E27FC236}">
                  <a16:creationId xmlns:a16="http://schemas.microsoft.com/office/drawing/2014/main" id="{3A8E2662-E9DC-4529-B79B-B56D16861493}"/>
                </a:ext>
              </a:extLst>
            </p:cNvPr>
            <p:cNvSpPr/>
            <p:nvPr/>
          </p:nvSpPr>
          <p:spPr>
            <a:xfrm rot="10800000" flipH="1">
              <a:off x="19755359" y="6705432"/>
              <a:ext cx="2345634" cy="1789043"/>
            </a:xfrm>
            <a:custGeom>
              <a:avLst/>
              <a:gdLst/>
              <a:ahLst/>
              <a:cxnLst/>
              <a:rect l="l" t="t" r="r" b="b"/>
              <a:pathLst>
                <a:path w="2345634" h="1789043" extrusionOk="0">
                  <a:moveTo>
                    <a:pt x="0" y="1789043"/>
                  </a:moveTo>
                  <a:lnTo>
                    <a:pt x="1391477" y="1789043"/>
                  </a:lnTo>
                  <a:lnTo>
                    <a:pt x="1391477" y="0"/>
                  </a:lnTo>
                  <a:lnTo>
                    <a:pt x="2345634" y="0"/>
                  </a:lnTo>
                </a:path>
              </a:pathLst>
            </a:custGeom>
            <a:noFill/>
            <a:ln w="25400" cap="flat" cmpd="sng">
              <a:solidFill>
                <a:srgbClr val="7F7F7F"/>
              </a:solidFill>
              <a:prstDash val="solid"/>
              <a:round/>
              <a:headEnd type="none" w="sm" len="sm"/>
              <a:tailEnd type="oval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40"/>
                <a:buFont typeface="Arial"/>
                <a:buNone/>
              </a:pPr>
              <a:endParaRPr sz="54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" name="Google Shape;1248;p178">
              <a:extLst>
                <a:ext uri="{FF2B5EF4-FFF2-40B4-BE49-F238E27FC236}">
                  <a16:creationId xmlns:a16="http://schemas.microsoft.com/office/drawing/2014/main" id="{831EA0EF-D84E-496A-8C1F-D98B40D75094}"/>
                </a:ext>
              </a:extLst>
            </p:cNvPr>
            <p:cNvSpPr/>
            <p:nvPr/>
          </p:nvSpPr>
          <p:spPr>
            <a:xfrm>
              <a:off x="14465853" y="5844209"/>
              <a:ext cx="2047461" cy="0"/>
            </a:xfrm>
            <a:custGeom>
              <a:avLst/>
              <a:gdLst/>
              <a:ahLst/>
              <a:cxnLst/>
              <a:rect l="l" t="t" r="r" b="b"/>
              <a:pathLst>
                <a:path w="2047461" h="120000" extrusionOk="0">
                  <a:moveTo>
                    <a:pt x="0" y="0"/>
                  </a:moveTo>
                  <a:lnTo>
                    <a:pt x="2047461" y="0"/>
                  </a:lnTo>
                </a:path>
              </a:pathLst>
            </a:custGeom>
            <a:noFill/>
            <a:ln w="25400" cap="flat" cmpd="sng">
              <a:solidFill>
                <a:srgbClr val="7F7F7F"/>
              </a:solidFill>
              <a:prstDash val="solid"/>
              <a:round/>
              <a:headEnd type="oval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40"/>
                <a:buFont typeface="Arial"/>
                <a:buNone/>
              </a:pPr>
              <a:endParaRPr sz="54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8" name="Google Shape;1249;p178">
              <a:extLst>
                <a:ext uri="{FF2B5EF4-FFF2-40B4-BE49-F238E27FC236}">
                  <a16:creationId xmlns:a16="http://schemas.microsoft.com/office/drawing/2014/main" id="{763A2120-B63B-4653-85AF-445F9D7373A3}"/>
                </a:ext>
              </a:extLst>
            </p:cNvPr>
            <p:cNvSpPr/>
            <p:nvPr/>
          </p:nvSpPr>
          <p:spPr>
            <a:xfrm rot="10800000" flipH="1">
              <a:off x="14427166" y="3396874"/>
              <a:ext cx="2206487" cy="1789043"/>
            </a:xfrm>
            <a:custGeom>
              <a:avLst/>
              <a:gdLst/>
              <a:ahLst/>
              <a:cxnLst/>
              <a:rect l="l" t="t" r="r" b="b"/>
              <a:pathLst>
                <a:path w="2206487" h="1789043" extrusionOk="0">
                  <a:moveTo>
                    <a:pt x="0" y="1789043"/>
                  </a:moveTo>
                  <a:lnTo>
                    <a:pt x="1252330" y="1789043"/>
                  </a:lnTo>
                  <a:lnTo>
                    <a:pt x="1252330" y="0"/>
                  </a:lnTo>
                  <a:lnTo>
                    <a:pt x="2206487" y="0"/>
                  </a:lnTo>
                </a:path>
              </a:pathLst>
            </a:custGeom>
            <a:noFill/>
            <a:ln w="25400" cap="flat" cmpd="sng">
              <a:solidFill>
                <a:srgbClr val="7F7F7F"/>
              </a:solidFill>
              <a:prstDash val="solid"/>
              <a:round/>
              <a:headEnd type="oval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40"/>
                <a:buFont typeface="Arial"/>
                <a:buNone/>
              </a:pPr>
              <a:endParaRPr sz="54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9" name="Google Shape;1250;p178">
              <a:extLst>
                <a:ext uri="{FF2B5EF4-FFF2-40B4-BE49-F238E27FC236}">
                  <a16:creationId xmlns:a16="http://schemas.microsoft.com/office/drawing/2014/main" id="{0E1F7B55-F897-4A67-B879-EB46339375E8}"/>
                </a:ext>
              </a:extLst>
            </p:cNvPr>
            <p:cNvSpPr/>
            <p:nvPr/>
          </p:nvSpPr>
          <p:spPr>
            <a:xfrm>
              <a:off x="14419166" y="6762167"/>
              <a:ext cx="2379016" cy="1789043"/>
            </a:xfrm>
            <a:custGeom>
              <a:avLst/>
              <a:gdLst/>
              <a:ahLst/>
              <a:cxnLst/>
              <a:rect l="l" t="t" r="r" b="b"/>
              <a:pathLst>
                <a:path w="2379016" h="1789043" extrusionOk="0">
                  <a:moveTo>
                    <a:pt x="0" y="1789043"/>
                  </a:moveTo>
                  <a:lnTo>
                    <a:pt x="1252330" y="1789043"/>
                  </a:lnTo>
                  <a:lnTo>
                    <a:pt x="1252330" y="0"/>
                  </a:lnTo>
                  <a:lnTo>
                    <a:pt x="2379016" y="0"/>
                  </a:lnTo>
                </a:path>
              </a:pathLst>
            </a:custGeom>
            <a:noFill/>
            <a:ln w="25400" cap="flat" cmpd="sng">
              <a:solidFill>
                <a:srgbClr val="7F7F7F"/>
              </a:solidFill>
              <a:prstDash val="solid"/>
              <a:round/>
              <a:headEnd type="oval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40"/>
                <a:buFont typeface="Arial"/>
                <a:buNone/>
              </a:pPr>
              <a:endParaRPr sz="54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" name="Google Shape;1251;p178">
              <a:extLst>
                <a:ext uri="{FF2B5EF4-FFF2-40B4-BE49-F238E27FC236}">
                  <a16:creationId xmlns:a16="http://schemas.microsoft.com/office/drawing/2014/main" id="{9CEDE43D-F070-44B8-8E83-FC8DE2E74891}"/>
                </a:ext>
              </a:extLst>
            </p:cNvPr>
            <p:cNvSpPr/>
            <p:nvPr/>
          </p:nvSpPr>
          <p:spPr>
            <a:xfrm>
              <a:off x="10777208" y="3969834"/>
              <a:ext cx="6155473" cy="1494264"/>
            </a:xfrm>
            <a:custGeom>
              <a:avLst/>
              <a:gdLst/>
              <a:ahLst/>
              <a:cxnLst/>
              <a:rect l="l" t="t" r="r" b="b"/>
              <a:pathLst>
                <a:path w="6155473" h="1494264" extrusionOk="0">
                  <a:moveTo>
                    <a:pt x="0" y="0"/>
                  </a:moveTo>
                  <a:lnTo>
                    <a:pt x="423746" y="0"/>
                  </a:lnTo>
                  <a:lnTo>
                    <a:pt x="423746" y="691376"/>
                  </a:lnTo>
                  <a:lnTo>
                    <a:pt x="4259765" y="691376"/>
                  </a:lnTo>
                  <a:lnTo>
                    <a:pt x="4259765" y="1494264"/>
                  </a:lnTo>
                  <a:lnTo>
                    <a:pt x="6155473" y="1494264"/>
                  </a:lnTo>
                </a:path>
              </a:pathLst>
            </a:custGeom>
            <a:noFill/>
            <a:ln w="25400" cap="flat" cmpd="sng">
              <a:solidFill>
                <a:srgbClr val="7F7F7F"/>
              </a:solidFill>
              <a:prstDash val="solid"/>
              <a:round/>
              <a:headEnd type="oval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40"/>
                <a:buFont typeface="Arial"/>
                <a:buNone/>
              </a:pPr>
              <a:endParaRPr sz="54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" name="Google Shape;1252;p178">
              <a:extLst>
                <a:ext uri="{FF2B5EF4-FFF2-40B4-BE49-F238E27FC236}">
                  <a16:creationId xmlns:a16="http://schemas.microsoft.com/office/drawing/2014/main" id="{78CAB711-3306-447B-938C-92D1679C6C49}"/>
                </a:ext>
              </a:extLst>
            </p:cNvPr>
            <p:cNvSpPr/>
            <p:nvPr/>
          </p:nvSpPr>
          <p:spPr>
            <a:xfrm rot="10800000" flipH="1">
              <a:off x="10722509" y="6461089"/>
              <a:ext cx="6155473" cy="1494264"/>
            </a:xfrm>
            <a:custGeom>
              <a:avLst/>
              <a:gdLst/>
              <a:ahLst/>
              <a:cxnLst/>
              <a:rect l="l" t="t" r="r" b="b"/>
              <a:pathLst>
                <a:path w="6155473" h="1494264" extrusionOk="0">
                  <a:moveTo>
                    <a:pt x="0" y="0"/>
                  </a:moveTo>
                  <a:lnTo>
                    <a:pt x="423746" y="0"/>
                  </a:lnTo>
                  <a:lnTo>
                    <a:pt x="423746" y="691376"/>
                  </a:lnTo>
                  <a:lnTo>
                    <a:pt x="4259765" y="691376"/>
                  </a:lnTo>
                  <a:lnTo>
                    <a:pt x="4259765" y="1494264"/>
                  </a:lnTo>
                  <a:lnTo>
                    <a:pt x="6155473" y="1494264"/>
                  </a:lnTo>
                </a:path>
              </a:pathLst>
            </a:custGeom>
            <a:noFill/>
            <a:ln w="25400" cap="flat" cmpd="sng">
              <a:solidFill>
                <a:srgbClr val="7F7F7F"/>
              </a:solidFill>
              <a:prstDash val="solid"/>
              <a:round/>
              <a:headEnd type="oval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40"/>
                <a:buFont typeface="Arial"/>
                <a:buNone/>
              </a:pPr>
              <a:endParaRPr sz="54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2" name="Google Shape;1253;p178">
              <a:extLst>
                <a:ext uri="{FF2B5EF4-FFF2-40B4-BE49-F238E27FC236}">
                  <a16:creationId xmlns:a16="http://schemas.microsoft.com/office/drawing/2014/main" id="{9AC1C0F4-D5C3-426F-849D-A32D80BF77EF}"/>
                </a:ext>
              </a:extLst>
            </p:cNvPr>
            <p:cNvSpPr/>
            <p:nvPr/>
          </p:nvSpPr>
          <p:spPr>
            <a:xfrm>
              <a:off x="10753593" y="6043961"/>
              <a:ext cx="5906329" cy="892098"/>
            </a:xfrm>
            <a:custGeom>
              <a:avLst/>
              <a:gdLst/>
              <a:ahLst/>
              <a:cxnLst/>
              <a:rect l="l" t="t" r="r" b="b"/>
              <a:pathLst>
                <a:path w="5767286" h="892098" extrusionOk="0">
                  <a:moveTo>
                    <a:pt x="0" y="0"/>
                  </a:moveTo>
                  <a:lnTo>
                    <a:pt x="370096" y="0"/>
                  </a:lnTo>
                  <a:lnTo>
                    <a:pt x="370096" y="892098"/>
                  </a:lnTo>
                  <a:lnTo>
                    <a:pt x="3715462" y="892098"/>
                  </a:lnTo>
                  <a:lnTo>
                    <a:pt x="3715462" y="156117"/>
                  </a:lnTo>
                  <a:lnTo>
                    <a:pt x="5767286" y="156117"/>
                  </a:lnTo>
                </a:path>
              </a:pathLst>
            </a:custGeom>
            <a:noFill/>
            <a:ln w="25400" cap="flat" cmpd="sng">
              <a:solidFill>
                <a:srgbClr val="7F7F7F"/>
              </a:solidFill>
              <a:prstDash val="solid"/>
              <a:round/>
              <a:headEnd type="oval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40"/>
                <a:buFont typeface="Arial"/>
                <a:buNone/>
              </a:pPr>
              <a:endParaRPr sz="54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" name="Google Shape;1254;p178">
              <a:extLst>
                <a:ext uri="{FF2B5EF4-FFF2-40B4-BE49-F238E27FC236}">
                  <a16:creationId xmlns:a16="http://schemas.microsoft.com/office/drawing/2014/main" id="{F44B8AFB-E552-44C7-B271-C0045E956623}"/>
                </a:ext>
              </a:extLst>
            </p:cNvPr>
            <p:cNvSpPr/>
            <p:nvPr/>
          </p:nvSpPr>
          <p:spPr>
            <a:xfrm>
              <a:off x="16513313" y="4107316"/>
              <a:ext cx="4061328" cy="354937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92100" dist="762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0" tIns="45700" rIns="0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60"/>
                <a:buFont typeface="Arial"/>
                <a:buNone/>
              </a:pPr>
              <a:r>
                <a:rPr lang="en-US" sz="216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TensorRT</a:t>
              </a:r>
              <a:endParaRPr dirty="0"/>
            </a:p>
          </p:txBody>
        </p:sp>
        <p:pic>
          <p:nvPicPr>
            <p:cNvPr id="44" name="Google Shape;1255;p178">
              <a:extLst>
                <a:ext uri="{FF2B5EF4-FFF2-40B4-BE49-F238E27FC236}">
                  <a16:creationId xmlns:a16="http://schemas.microsoft.com/office/drawing/2014/main" id="{51C455AA-E9DC-4F59-9D9F-6D2ECED68D08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2260291" y="2946860"/>
              <a:ext cx="1387382" cy="990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1256;p178">
              <a:extLst>
                <a:ext uri="{FF2B5EF4-FFF2-40B4-BE49-F238E27FC236}">
                  <a16:creationId xmlns:a16="http://schemas.microsoft.com/office/drawing/2014/main" id="{70F6A8FD-35C2-4CF6-BC76-596442954AC4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715866" y="7378067"/>
              <a:ext cx="1385207" cy="1385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1257;p178">
              <a:extLst>
                <a:ext uri="{FF2B5EF4-FFF2-40B4-BE49-F238E27FC236}">
                  <a16:creationId xmlns:a16="http://schemas.microsoft.com/office/drawing/2014/main" id="{74E00DB3-EFF5-4F45-919A-28D6E289B3BC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2062752" y="8219488"/>
              <a:ext cx="1988755" cy="62289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Tensorrt</a:t>
            </a:r>
            <a:r>
              <a:rPr lang="en-US" dirty="0"/>
              <a:t> features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F1B13B-2557-A4C0-79C9-91895B62D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539" y="2393679"/>
            <a:ext cx="11178921" cy="75226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55DE6E-87C1-12AE-F7C9-B82E39435EEE}"/>
              </a:ext>
            </a:extLst>
          </p:cNvPr>
          <p:cNvSpPr txBox="1"/>
          <p:nvPr/>
        </p:nvSpPr>
        <p:spPr>
          <a:xfrm>
            <a:off x="3554539" y="3375165"/>
            <a:ext cx="2889504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76B900"/>
                </a:solidFill>
                <a:latin typeface="Trebuchet MS" panose="020B0603020202020204" pitchFamily="34" charset="0"/>
              </a:rPr>
              <a:t>Weight &amp; Activation Precision Calibration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9836FB-9A78-B203-A07A-B7135B04A604}"/>
              </a:ext>
            </a:extLst>
          </p:cNvPr>
          <p:cNvSpPr txBox="1"/>
          <p:nvPr/>
        </p:nvSpPr>
        <p:spPr>
          <a:xfrm>
            <a:off x="8992171" y="2568218"/>
            <a:ext cx="2889504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76B900"/>
                </a:solidFill>
                <a:latin typeface="Trebuchet MS" panose="020B0603020202020204" pitchFamily="34" charset="0"/>
              </a:rPr>
              <a:t>Layer &amp; Tensor Fusion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741A65-4334-2E7C-08F7-4550FA0EFF88}"/>
              </a:ext>
            </a:extLst>
          </p:cNvPr>
          <p:cNvSpPr txBox="1"/>
          <p:nvPr/>
        </p:nvSpPr>
        <p:spPr>
          <a:xfrm>
            <a:off x="11296459" y="3772475"/>
            <a:ext cx="2889504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76B900"/>
                </a:solidFill>
                <a:latin typeface="Trebuchet MS" panose="020B0603020202020204" pitchFamily="34" charset="0"/>
              </a:rPr>
              <a:t>Kernel Auto-Tuning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3C7E73-CEC3-C805-306B-EF79C7EF571F}"/>
              </a:ext>
            </a:extLst>
          </p:cNvPr>
          <p:cNvSpPr txBox="1"/>
          <p:nvPr/>
        </p:nvSpPr>
        <p:spPr>
          <a:xfrm>
            <a:off x="3554539" y="8648205"/>
            <a:ext cx="2889504" cy="6463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76B900"/>
                </a:solidFill>
                <a:latin typeface="Trebuchet MS" panose="020B0603020202020204" pitchFamily="34" charset="0"/>
              </a:rPr>
              <a:t>Dynamic Tensor Memory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1A2808-3154-A0A3-C51A-C2F716DA9BF0}"/>
              </a:ext>
            </a:extLst>
          </p:cNvPr>
          <p:cNvSpPr txBox="1"/>
          <p:nvPr/>
        </p:nvSpPr>
        <p:spPr>
          <a:xfrm>
            <a:off x="8992171" y="9507413"/>
            <a:ext cx="2889504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76B900"/>
                </a:solidFill>
                <a:latin typeface="Trebuchet MS" panose="020B0603020202020204" pitchFamily="34" charset="0"/>
              </a:rPr>
              <a:t>Multi-Stream Execution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AB9AEB-AB05-DBB2-61F1-5CEDF39BDBEB}"/>
              </a:ext>
            </a:extLst>
          </p:cNvPr>
          <p:cNvSpPr txBox="1"/>
          <p:nvPr/>
        </p:nvSpPr>
        <p:spPr>
          <a:xfrm>
            <a:off x="11296459" y="8354346"/>
            <a:ext cx="2889504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76B900"/>
                </a:solidFill>
                <a:latin typeface="Trebuchet MS" panose="020B0603020202020204" pitchFamily="34" charset="0"/>
              </a:rPr>
              <a:t>Time Fusion</a:t>
            </a:r>
          </a:p>
        </p:txBody>
      </p:sp>
    </p:spTree>
    <p:extLst>
      <p:ext uri="{BB962C8B-B14F-4D97-AF65-F5344CB8AC3E}">
        <p14:creationId xmlns:p14="http://schemas.microsoft.com/office/powerpoint/2010/main" val="359472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Concept: Graph transforms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Unoptimized Network</a:t>
            </a:r>
          </a:p>
        </p:txBody>
      </p:sp>
      <p:grpSp>
        <p:nvGrpSpPr>
          <p:cNvPr id="8" name="Google Shape;1283;p180">
            <a:extLst>
              <a:ext uri="{FF2B5EF4-FFF2-40B4-BE49-F238E27FC236}">
                <a16:creationId xmlns:a16="http://schemas.microsoft.com/office/drawing/2014/main" id="{C7599ADA-237E-4062-8ECB-0A3E93D0A8D2}"/>
              </a:ext>
            </a:extLst>
          </p:cNvPr>
          <p:cNvGrpSpPr>
            <a:grpSpLocks noChangeAspect="1"/>
          </p:cNvGrpSpPr>
          <p:nvPr/>
        </p:nvGrpSpPr>
        <p:grpSpPr>
          <a:xfrm>
            <a:off x="3997583" y="3059266"/>
            <a:ext cx="10292834" cy="6046117"/>
            <a:chOff x="1975104" y="1854165"/>
            <a:chExt cx="7015111" cy="4120755"/>
          </a:xfrm>
        </p:grpSpPr>
        <p:sp>
          <p:nvSpPr>
            <p:cNvPr id="9" name="Google Shape;1284;p180">
              <a:extLst>
                <a:ext uri="{FF2B5EF4-FFF2-40B4-BE49-F238E27FC236}">
                  <a16:creationId xmlns:a16="http://schemas.microsoft.com/office/drawing/2014/main" id="{96CA345A-C9F6-4441-AF8F-EE206C9B58C6}"/>
                </a:ext>
              </a:extLst>
            </p:cNvPr>
            <p:cNvSpPr/>
            <p:nvPr/>
          </p:nvSpPr>
          <p:spPr>
            <a:xfrm>
              <a:off x="4197927" y="2335876"/>
              <a:ext cx="1446415" cy="315884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concat</a:t>
              </a:r>
              <a:endParaRPr sz="180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" name="Google Shape;1285;p180">
              <a:extLst>
                <a:ext uri="{FF2B5EF4-FFF2-40B4-BE49-F238E27FC236}">
                  <a16:creationId xmlns:a16="http://schemas.microsoft.com/office/drawing/2014/main" id="{6CB8C09F-4819-485B-AE7F-02B84F3F5EAE}"/>
                </a:ext>
              </a:extLst>
            </p:cNvPr>
            <p:cNvSpPr/>
            <p:nvPr/>
          </p:nvSpPr>
          <p:spPr>
            <a:xfrm>
              <a:off x="7542415" y="3995570"/>
              <a:ext cx="1446415" cy="6982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 err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MaxPool</a:t>
              </a:r>
              <a:endParaRPr dirty="0"/>
            </a:p>
          </p:txBody>
        </p:sp>
        <p:sp>
          <p:nvSpPr>
            <p:cNvPr id="12" name="Google Shape;1286;p180">
              <a:extLst>
                <a:ext uri="{FF2B5EF4-FFF2-40B4-BE49-F238E27FC236}">
                  <a16:creationId xmlns:a16="http://schemas.microsoft.com/office/drawing/2014/main" id="{BD16F576-B737-4DD5-9464-E327E0D49A9E}"/>
                </a:ext>
              </a:extLst>
            </p:cNvPr>
            <p:cNvSpPr/>
            <p:nvPr/>
          </p:nvSpPr>
          <p:spPr>
            <a:xfrm>
              <a:off x="4519353" y="5219563"/>
              <a:ext cx="1446415" cy="30840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input</a:t>
              </a:r>
              <a:endParaRPr dirty="0"/>
            </a:p>
          </p:txBody>
        </p:sp>
        <p:cxnSp>
          <p:nvCxnSpPr>
            <p:cNvPr id="13" name="Google Shape;1287;p180">
              <a:extLst>
                <a:ext uri="{FF2B5EF4-FFF2-40B4-BE49-F238E27FC236}">
                  <a16:creationId xmlns:a16="http://schemas.microsoft.com/office/drawing/2014/main" id="{CE57A505-BEBF-48C7-9276-BA4DFE9EFCB0}"/>
                </a:ext>
              </a:extLst>
            </p:cNvPr>
            <p:cNvCxnSpPr>
              <a:stCxn id="24" idx="0"/>
              <a:endCxn id="9" idx="2"/>
            </p:cNvCxnSpPr>
            <p:nvPr/>
          </p:nvCxnSpPr>
          <p:spPr>
            <a:xfrm rot="10800000" flipH="1">
              <a:off x="4414750" y="2651717"/>
              <a:ext cx="506400" cy="216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289;p180">
              <a:extLst>
                <a:ext uri="{FF2B5EF4-FFF2-40B4-BE49-F238E27FC236}">
                  <a16:creationId xmlns:a16="http://schemas.microsoft.com/office/drawing/2014/main" id="{F170D98A-BDDD-4B13-A137-D2D4C3D19F78}"/>
                </a:ext>
              </a:extLst>
            </p:cNvPr>
            <p:cNvCxnSpPr>
              <a:stCxn id="56" idx="0"/>
              <a:endCxn id="9" idx="2"/>
            </p:cNvCxnSpPr>
            <p:nvPr/>
          </p:nvCxnSpPr>
          <p:spPr>
            <a:xfrm rot="-5400000">
              <a:off x="3657516" y="1693112"/>
              <a:ext cx="305100" cy="222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" name="Google Shape;1291;p180">
              <a:extLst>
                <a:ext uri="{FF2B5EF4-FFF2-40B4-BE49-F238E27FC236}">
                  <a16:creationId xmlns:a16="http://schemas.microsoft.com/office/drawing/2014/main" id="{58E36B8C-D772-45F4-9E1D-80C1F69EE56D}"/>
                </a:ext>
              </a:extLst>
            </p:cNvPr>
            <p:cNvCxnSpPr>
              <a:stCxn id="46" idx="0"/>
              <a:endCxn id="9" idx="2"/>
            </p:cNvCxnSpPr>
            <p:nvPr/>
          </p:nvCxnSpPr>
          <p:spPr>
            <a:xfrm rot="5400000" flipH="1">
              <a:off x="5533261" y="2039567"/>
              <a:ext cx="216600" cy="14409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6" name="Google Shape;1293;p180">
              <a:extLst>
                <a:ext uri="{FF2B5EF4-FFF2-40B4-BE49-F238E27FC236}">
                  <a16:creationId xmlns:a16="http://schemas.microsoft.com/office/drawing/2014/main" id="{FF4361D1-4492-481B-BD3A-28A58C686F8E}"/>
                </a:ext>
              </a:extLst>
            </p:cNvPr>
            <p:cNvCxnSpPr>
              <a:stCxn id="33" idx="0"/>
              <a:endCxn id="9" idx="2"/>
            </p:cNvCxnSpPr>
            <p:nvPr/>
          </p:nvCxnSpPr>
          <p:spPr>
            <a:xfrm rot="5400000" flipH="1">
              <a:off x="6485122" y="1087817"/>
              <a:ext cx="216600" cy="3344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7" name="Google Shape;1295;p180">
              <a:extLst>
                <a:ext uri="{FF2B5EF4-FFF2-40B4-BE49-F238E27FC236}">
                  <a16:creationId xmlns:a16="http://schemas.microsoft.com/office/drawing/2014/main" id="{EEEFE747-3A19-4EC6-A99F-CCBA6FB2AA6C}"/>
                </a:ext>
              </a:extLst>
            </p:cNvPr>
            <p:cNvCxnSpPr>
              <a:stCxn id="11" idx="0"/>
              <a:endCxn id="32" idx="2"/>
            </p:cNvCxnSpPr>
            <p:nvPr/>
          </p:nvCxnSpPr>
          <p:spPr>
            <a:xfrm rot="10800000" flipH="1">
              <a:off x="8265622" y="3771470"/>
              <a:ext cx="1500" cy="2241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8" name="Google Shape;1297;p180">
              <a:extLst>
                <a:ext uri="{FF2B5EF4-FFF2-40B4-BE49-F238E27FC236}">
                  <a16:creationId xmlns:a16="http://schemas.microsoft.com/office/drawing/2014/main" id="{CA4AC494-1E15-45EC-862D-91B27A17623D}"/>
                </a:ext>
              </a:extLst>
            </p:cNvPr>
            <p:cNvCxnSpPr>
              <a:stCxn id="12" idx="0"/>
              <a:endCxn id="26" idx="2"/>
            </p:cNvCxnSpPr>
            <p:nvPr/>
          </p:nvCxnSpPr>
          <p:spPr>
            <a:xfrm rot="5400000" flipH="1">
              <a:off x="4672711" y="4649713"/>
              <a:ext cx="317400" cy="822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9" name="Google Shape;1299;p180">
              <a:extLst>
                <a:ext uri="{FF2B5EF4-FFF2-40B4-BE49-F238E27FC236}">
                  <a16:creationId xmlns:a16="http://schemas.microsoft.com/office/drawing/2014/main" id="{E9F7CC24-3E12-449D-8EE2-83D9ED639631}"/>
                </a:ext>
              </a:extLst>
            </p:cNvPr>
            <p:cNvCxnSpPr>
              <a:stCxn id="12" idx="0"/>
              <a:endCxn id="55" idx="2"/>
            </p:cNvCxnSpPr>
            <p:nvPr/>
          </p:nvCxnSpPr>
          <p:spPr>
            <a:xfrm rot="5400000" flipH="1">
              <a:off x="3290611" y="3267613"/>
              <a:ext cx="1359600" cy="2544300"/>
            </a:xfrm>
            <a:prstGeom prst="curvedConnector3">
              <a:avLst>
                <a:gd name="adj1" fmla="val 8662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0" name="Google Shape;1301;p180">
              <a:extLst>
                <a:ext uri="{FF2B5EF4-FFF2-40B4-BE49-F238E27FC236}">
                  <a16:creationId xmlns:a16="http://schemas.microsoft.com/office/drawing/2014/main" id="{12A9BC42-DA4C-429A-89E7-608D0C54BA3D}"/>
                </a:ext>
              </a:extLst>
            </p:cNvPr>
            <p:cNvCxnSpPr>
              <a:stCxn id="12" idx="0"/>
              <a:endCxn id="29" idx="2"/>
            </p:cNvCxnSpPr>
            <p:nvPr/>
          </p:nvCxnSpPr>
          <p:spPr>
            <a:xfrm rot="-5400000">
              <a:off x="5643361" y="4497763"/>
              <a:ext cx="321000" cy="1122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" name="Google Shape;1303;p180">
              <a:extLst>
                <a:ext uri="{FF2B5EF4-FFF2-40B4-BE49-F238E27FC236}">
                  <a16:creationId xmlns:a16="http://schemas.microsoft.com/office/drawing/2014/main" id="{D55D8E36-F5D5-4E4E-801A-E9FF9EE3CCC9}"/>
                </a:ext>
              </a:extLst>
            </p:cNvPr>
            <p:cNvCxnSpPr>
              <a:stCxn id="12" idx="0"/>
              <a:endCxn id="11" idx="2"/>
            </p:cNvCxnSpPr>
            <p:nvPr/>
          </p:nvCxnSpPr>
          <p:spPr>
            <a:xfrm rot="-5400000">
              <a:off x="6491311" y="3445213"/>
              <a:ext cx="525600" cy="3023100"/>
            </a:xfrm>
            <a:prstGeom prst="curvedConnector3">
              <a:avLst>
                <a:gd name="adj1" fmla="val 31026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2" name="Google Shape;1304;p180">
              <a:extLst>
                <a:ext uri="{FF2B5EF4-FFF2-40B4-BE49-F238E27FC236}">
                  <a16:creationId xmlns:a16="http://schemas.microsoft.com/office/drawing/2014/main" id="{6A0CE019-2DB7-49F7-9482-411C38DCA702}"/>
                </a:ext>
              </a:extLst>
            </p:cNvPr>
            <p:cNvSpPr/>
            <p:nvPr/>
          </p:nvSpPr>
          <p:spPr>
            <a:xfrm>
              <a:off x="4197926" y="1854165"/>
              <a:ext cx="1446415" cy="315884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next input</a:t>
              </a:r>
              <a:endParaRPr dirty="0"/>
            </a:p>
          </p:txBody>
        </p:sp>
        <p:sp>
          <p:nvSpPr>
            <p:cNvPr id="23" name="Google Shape;1305;p180">
              <a:extLst>
                <a:ext uri="{FF2B5EF4-FFF2-40B4-BE49-F238E27FC236}">
                  <a16:creationId xmlns:a16="http://schemas.microsoft.com/office/drawing/2014/main" id="{3E5759DB-3A10-412E-93EB-4AA31D03330F}"/>
                </a:ext>
              </a:extLst>
            </p:cNvPr>
            <p:cNvSpPr/>
            <p:nvPr/>
          </p:nvSpPr>
          <p:spPr>
            <a:xfrm>
              <a:off x="3694176" y="3506179"/>
              <a:ext cx="1446415" cy="26515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3x3 conv.</a:t>
              </a:r>
              <a:endParaRPr dirty="0"/>
            </a:p>
          </p:txBody>
        </p:sp>
        <p:sp>
          <p:nvSpPr>
            <p:cNvPr id="24" name="Google Shape;1288;p180">
              <a:extLst>
                <a:ext uri="{FF2B5EF4-FFF2-40B4-BE49-F238E27FC236}">
                  <a16:creationId xmlns:a16="http://schemas.microsoft.com/office/drawing/2014/main" id="{63D23474-9271-488B-BA2C-C2FF2CD6BED9}"/>
                </a:ext>
              </a:extLst>
            </p:cNvPr>
            <p:cNvSpPr/>
            <p:nvPr/>
          </p:nvSpPr>
          <p:spPr>
            <a:xfrm>
              <a:off x="3691543" y="2868317"/>
              <a:ext cx="1446415" cy="26515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dirty="0" err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</a:t>
              </a:r>
              <a:r>
                <a:rPr lang="en-US" sz="1800" b="0" i="0" u="none" strike="noStrike" cap="none" dirty="0" err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eLU</a:t>
              </a:r>
              <a:endParaRPr sz="180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" name="Google Shape;1306;p180">
              <a:extLst>
                <a:ext uri="{FF2B5EF4-FFF2-40B4-BE49-F238E27FC236}">
                  <a16:creationId xmlns:a16="http://schemas.microsoft.com/office/drawing/2014/main" id="{9BA62711-A2DB-47E5-89CB-08F61F6B1A78}"/>
                </a:ext>
              </a:extLst>
            </p:cNvPr>
            <p:cNvSpPr/>
            <p:nvPr/>
          </p:nvSpPr>
          <p:spPr>
            <a:xfrm>
              <a:off x="3691544" y="3187248"/>
              <a:ext cx="1446415" cy="26515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bias</a:t>
              </a:r>
              <a:endParaRPr dirty="0"/>
            </a:p>
          </p:txBody>
        </p:sp>
        <p:sp>
          <p:nvSpPr>
            <p:cNvPr id="26" name="Google Shape;1298;p180">
              <a:extLst>
                <a:ext uri="{FF2B5EF4-FFF2-40B4-BE49-F238E27FC236}">
                  <a16:creationId xmlns:a16="http://schemas.microsoft.com/office/drawing/2014/main" id="{FF2E2DB5-F534-46E4-8EA7-CB2DB0D22005}"/>
                </a:ext>
              </a:extLst>
            </p:cNvPr>
            <p:cNvSpPr/>
            <p:nvPr/>
          </p:nvSpPr>
          <p:spPr>
            <a:xfrm>
              <a:off x="3697085" y="4636987"/>
              <a:ext cx="1446415" cy="26515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1x1 conv.</a:t>
              </a:r>
              <a:endParaRPr dirty="0"/>
            </a:p>
          </p:txBody>
        </p:sp>
        <p:sp>
          <p:nvSpPr>
            <p:cNvPr id="27" name="Google Shape;1307;p180">
              <a:extLst>
                <a:ext uri="{FF2B5EF4-FFF2-40B4-BE49-F238E27FC236}">
                  <a16:creationId xmlns:a16="http://schemas.microsoft.com/office/drawing/2014/main" id="{DBF9FE0C-8AE8-42FD-B294-713FEF1B158D}"/>
                </a:ext>
              </a:extLst>
            </p:cNvPr>
            <p:cNvSpPr/>
            <p:nvPr/>
          </p:nvSpPr>
          <p:spPr>
            <a:xfrm>
              <a:off x="3691543" y="3999125"/>
              <a:ext cx="1446415" cy="26515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dirty="0" err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</a:t>
              </a:r>
              <a:r>
                <a:rPr lang="en-US" sz="1800" b="0" i="0" u="none" strike="noStrike" cap="none" dirty="0" err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eLU</a:t>
              </a:r>
              <a:endParaRPr lang="en-US" sz="180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" name="Google Shape;1308;p180">
              <a:extLst>
                <a:ext uri="{FF2B5EF4-FFF2-40B4-BE49-F238E27FC236}">
                  <a16:creationId xmlns:a16="http://schemas.microsoft.com/office/drawing/2014/main" id="{FD4B3CF8-9625-477D-BCA9-830597DEA8CA}"/>
                </a:ext>
              </a:extLst>
            </p:cNvPr>
            <p:cNvSpPr/>
            <p:nvPr/>
          </p:nvSpPr>
          <p:spPr>
            <a:xfrm>
              <a:off x="3691544" y="4318056"/>
              <a:ext cx="1446415" cy="26515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bias</a:t>
              </a:r>
              <a:endParaRPr dirty="0"/>
            </a:p>
          </p:txBody>
        </p:sp>
        <p:sp>
          <p:nvSpPr>
            <p:cNvPr id="29" name="Google Shape;1302;p180">
              <a:extLst>
                <a:ext uri="{FF2B5EF4-FFF2-40B4-BE49-F238E27FC236}">
                  <a16:creationId xmlns:a16="http://schemas.microsoft.com/office/drawing/2014/main" id="{2DA07D5F-F2D8-44A7-A829-2608F40608CB}"/>
                </a:ext>
              </a:extLst>
            </p:cNvPr>
            <p:cNvSpPr/>
            <p:nvPr/>
          </p:nvSpPr>
          <p:spPr>
            <a:xfrm>
              <a:off x="5641848" y="4633432"/>
              <a:ext cx="1446415" cy="26515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1x1 conv.</a:t>
              </a:r>
              <a:endParaRPr dirty="0"/>
            </a:p>
          </p:txBody>
        </p:sp>
        <p:sp>
          <p:nvSpPr>
            <p:cNvPr id="30" name="Google Shape;1309;p180">
              <a:extLst>
                <a:ext uri="{FF2B5EF4-FFF2-40B4-BE49-F238E27FC236}">
                  <a16:creationId xmlns:a16="http://schemas.microsoft.com/office/drawing/2014/main" id="{67A453D7-47B0-449D-90C5-4EFC7AF267D2}"/>
                </a:ext>
              </a:extLst>
            </p:cNvPr>
            <p:cNvSpPr/>
            <p:nvPr/>
          </p:nvSpPr>
          <p:spPr>
            <a:xfrm>
              <a:off x="5641848" y="3995570"/>
              <a:ext cx="1446415" cy="26515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dirty="0" err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</a:t>
              </a:r>
              <a:r>
                <a:rPr lang="en-US" sz="1800" b="0" i="0" u="none" strike="noStrike" cap="none" dirty="0" err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eLU</a:t>
              </a:r>
              <a:endParaRPr lang="en-US" sz="180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" name="Google Shape;1310;p180">
              <a:extLst>
                <a:ext uri="{FF2B5EF4-FFF2-40B4-BE49-F238E27FC236}">
                  <a16:creationId xmlns:a16="http://schemas.microsoft.com/office/drawing/2014/main" id="{2E4E7028-B603-4616-B163-B906D3D06E00}"/>
                </a:ext>
              </a:extLst>
            </p:cNvPr>
            <p:cNvSpPr/>
            <p:nvPr/>
          </p:nvSpPr>
          <p:spPr>
            <a:xfrm>
              <a:off x="5641849" y="4314501"/>
              <a:ext cx="1446415" cy="26515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bias</a:t>
              </a:r>
              <a:endParaRPr dirty="0"/>
            </a:p>
          </p:txBody>
        </p:sp>
        <p:sp>
          <p:nvSpPr>
            <p:cNvPr id="32" name="Google Shape;1296;p180">
              <a:extLst>
                <a:ext uri="{FF2B5EF4-FFF2-40B4-BE49-F238E27FC236}">
                  <a16:creationId xmlns:a16="http://schemas.microsoft.com/office/drawing/2014/main" id="{FF57025E-BB8E-4F1A-8274-46B32A640818}"/>
                </a:ext>
              </a:extLst>
            </p:cNvPr>
            <p:cNvSpPr/>
            <p:nvPr/>
          </p:nvSpPr>
          <p:spPr>
            <a:xfrm>
              <a:off x="7543800" y="3506179"/>
              <a:ext cx="1446415" cy="26515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1x1 conv.</a:t>
              </a:r>
              <a:endParaRPr dirty="0"/>
            </a:p>
          </p:txBody>
        </p:sp>
        <p:sp>
          <p:nvSpPr>
            <p:cNvPr id="33" name="Google Shape;1294;p180">
              <a:extLst>
                <a:ext uri="{FF2B5EF4-FFF2-40B4-BE49-F238E27FC236}">
                  <a16:creationId xmlns:a16="http://schemas.microsoft.com/office/drawing/2014/main" id="{D4F363BD-C067-4EDB-BD56-4CD4D5F9440B}"/>
                </a:ext>
              </a:extLst>
            </p:cNvPr>
            <p:cNvSpPr/>
            <p:nvPr/>
          </p:nvSpPr>
          <p:spPr>
            <a:xfrm>
              <a:off x="7542415" y="2868317"/>
              <a:ext cx="1446415" cy="26515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dirty="0" err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</a:t>
              </a:r>
              <a:r>
                <a:rPr lang="en-US" sz="1800" b="0" i="0" u="none" strike="noStrike" cap="none" dirty="0" err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eLU</a:t>
              </a:r>
              <a:endParaRPr lang="en-US" sz="180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" name="Google Shape;1311;p180">
              <a:extLst>
                <a:ext uri="{FF2B5EF4-FFF2-40B4-BE49-F238E27FC236}">
                  <a16:creationId xmlns:a16="http://schemas.microsoft.com/office/drawing/2014/main" id="{1209D3B0-F817-4BE1-9AB1-B805CE729013}"/>
                </a:ext>
              </a:extLst>
            </p:cNvPr>
            <p:cNvSpPr/>
            <p:nvPr/>
          </p:nvSpPr>
          <p:spPr>
            <a:xfrm>
              <a:off x="7542416" y="3187248"/>
              <a:ext cx="1446415" cy="26515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bias</a:t>
              </a:r>
              <a:endParaRPr dirty="0"/>
            </a:p>
          </p:txBody>
        </p:sp>
        <p:cxnSp>
          <p:nvCxnSpPr>
            <p:cNvPr id="35" name="Google Shape;1312;p180">
              <a:extLst>
                <a:ext uri="{FF2B5EF4-FFF2-40B4-BE49-F238E27FC236}">
                  <a16:creationId xmlns:a16="http://schemas.microsoft.com/office/drawing/2014/main" id="{1FE91203-DA10-417F-8587-33E1B38760F4}"/>
                </a:ext>
              </a:extLst>
            </p:cNvPr>
            <p:cNvCxnSpPr>
              <a:stCxn id="27" idx="0"/>
              <a:endCxn id="23" idx="2"/>
            </p:cNvCxnSpPr>
            <p:nvPr/>
          </p:nvCxnSpPr>
          <p:spPr>
            <a:xfrm rot="-5400000">
              <a:off x="4302250" y="3883925"/>
              <a:ext cx="227700" cy="27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6" name="Google Shape;1313;p180">
              <a:extLst>
                <a:ext uri="{FF2B5EF4-FFF2-40B4-BE49-F238E27FC236}">
                  <a16:creationId xmlns:a16="http://schemas.microsoft.com/office/drawing/2014/main" id="{7D497EE8-4AD6-4ED7-AB35-F099B6075D2C}"/>
                </a:ext>
              </a:extLst>
            </p:cNvPr>
            <p:cNvSpPr/>
            <p:nvPr/>
          </p:nvSpPr>
          <p:spPr>
            <a:xfrm>
              <a:off x="4519353" y="5666519"/>
              <a:ext cx="1446415" cy="30840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concat</a:t>
              </a:r>
              <a:endParaRPr sz="180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7" name="Google Shape;1314;p180">
              <a:extLst>
                <a:ext uri="{FF2B5EF4-FFF2-40B4-BE49-F238E27FC236}">
                  <a16:creationId xmlns:a16="http://schemas.microsoft.com/office/drawing/2014/main" id="{5DB6A07C-EC0C-4822-B2E4-9E0F47A94F94}"/>
                </a:ext>
              </a:extLst>
            </p:cNvPr>
            <p:cNvCxnSpPr>
              <a:stCxn id="36" idx="0"/>
              <a:endCxn id="12" idx="2"/>
            </p:cNvCxnSpPr>
            <p:nvPr/>
          </p:nvCxnSpPr>
          <p:spPr>
            <a:xfrm rot="10800000">
              <a:off x="5242561" y="5527919"/>
              <a:ext cx="0" cy="138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8" name="Google Shape;1315;p180">
              <a:extLst>
                <a:ext uri="{FF2B5EF4-FFF2-40B4-BE49-F238E27FC236}">
                  <a16:creationId xmlns:a16="http://schemas.microsoft.com/office/drawing/2014/main" id="{2254F9DB-9F5A-4C8A-A9C2-6AF248169484}"/>
                </a:ext>
              </a:extLst>
            </p:cNvPr>
            <p:cNvCxnSpPr>
              <a:stCxn id="9" idx="0"/>
              <a:endCxn id="22" idx="2"/>
            </p:cNvCxnSpPr>
            <p:nvPr/>
          </p:nvCxnSpPr>
          <p:spPr>
            <a:xfrm rot="10800000">
              <a:off x="4921134" y="2169976"/>
              <a:ext cx="0" cy="165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39" name="Google Shape;1316;p180">
              <a:extLst>
                <a:ext uri="{FF2B5EF4-FFF2-40B4-BE49-F238E27FC236}">
                  <a16:creationId xmlns:a16="http://schemas.microsoft.com/office/drawing/2014/main" id="{1ACFFAA3-B844-4D57-9143-2BC7A40398A6}"/>
                </a:ext>
              </a:extLst>
            </p:cNvPr>
            <p:cNvGrpSpPr/>
            <p:nvPr/>
          </p:nvGrpSpPr>
          <p:grpSpPr>
            <a:xfrm>
              <a:off x="1975104" y="2956862"/>
              <a:ext cx="1446970" cy="903014"/>
              <a:chOff x="1975104" y="2956862"/>
              <a:chExt cx="1446970" cy="903014"/>
            </a:xfrm>
          </p:grpSpPr>
          <p:sp>
            <p:nvSpPr>
              <p:cNvPr id="55" name="Google Shape;1300;p180">
                <a:extLst>
                  <a:ext uri="{FF2B5EF4-FFF2-40B4-BE49-F238E27FC236}">
                    <a16:creationId xmlns:a16="http://schemas.microsoft.com/office/drawing/2014/main" id="{DE63A046-2D94-4394-9018-006544E33508}"/>
                  </a:ext>
                </a:extLst>
              </p:cNvPr>
              <p:cNvSpPr/>
              <p:nvPr/>
            </p:nvSpPr>
            <p:spPr>
              <a:xfrm>
                <a:off x="1975104" y="3594724"/>
                <a:ext cx="1446415" cy="26515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1x1 conv.</a:t>
                </a:r>
                <a:endParaRPr dirty="0"/>
              </a:p>
            </p:txBody>
          </p:sp>
          <p:sp>
            <p:nvSpPr>
              <p:cNvPr id="56" name="Google Shape;1290;p180">
                <a:extLst>
                  <a:ext uri="{FF2B5EF4-FFF2-40B4-BE49-F238E27FC236}">
                    <a16:creationId xmlns:a16="http://schemas.microsoft.com/office/drawing/2014/main" id="{D16AEACC-2F1F-4535-9BE6-2677E934EE05}"/>
                  </a:ext>
                </a:extLst>
              </p:cNvPr>
              <p:cNvSpPr/>
              <p:nvPr/>
            </p:nvSpPr>
            <p:spPr>
              <a:xfrm>
                <a:off x="1975658" y="2956862"/>
                <a:ext cx="1446415" cy="26515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/>
                  <a:buNone/>
                </a:pPr>
                <a:r>
                  <a:rPr lang="en-US" dirty="0" err="1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R</a:t>
                </a:r>
                <a:r>
                  <a:rPr lang="en-US" sz="1800" b="0" i="0" u="none" strike="noStrike" cap="none" dirty="0" err="1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eLU</a:t>
                </a:r>
                <a:endPara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7" name="Google Shape;1317;p180">
                <a:extLst>
                  <a:ext uri="{FF2B5EF4-FFF2-40B4-BE49-F238E27FC236}">
                    <a16:creationId xmlns:a16="http://schemas.microsoft.com/office/drawing/2014/main" id="{737711F1-9B91-4DBF-8FD6-724927D81137}"/>
                  </a:ext>
                </a:extLst>
              </p:cNvPr>
              <p:cNvSpPr/>
              <p:nvPr/>
            </p:nvSpPr>
            <p:spPr>
              <a:xfrm>
                <a:off x="1975659" y="3275793"/>
                <a:ext cx="1446415" cy="26515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+mn-cs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 dirty="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bias</a:t>
                </a:r>
                <a:endParaRPr dirty="0"/>
              </a:p>
            </p:txBody>
          </p:sp>
          <p:cxnSp>
            <p:nvCxnSpPr>
              <p:cNvPr id="58" name="Google Shape;1318;p180">
                <a:extLst>
                  <a:ext uri="{FF2B5EF4-FFF2-40B4-BE49-F238E27FC236}">
                    <a16:creationId xmlns:a16="http://schemas.microsoft.com/office/drawing/2014/main" id="{052E316F-4AC2-4940-9A67-B8DC37C26483}"/>
                  </a:ext>
                </a:extLst>
              </p:cNvPr>
              <p:cNvCxnSpPr>
                <a:stCxn id="57" idx="2"/>
                <a:endCxn id="55" idx="0"/>
              </p:cNvCxnSpPr>
              <p:nvPr/>
            </p:nvCxnSpPr>
            <p:spPr>
              <a:xfrm flipH="1">
                <a:off x="2698266" y="3540945"/>
                <a:ext cx="600" cy="5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40" name="Google Shape;1319;p180">
              <a:extLst>
                <a:ext uri="{FF2B5EF4-FFF2-40B4-BE49-F238E27FC236}">
                  <a16:creationId xmlns:a16="http://schemas.microsoft.com/office/drawing/2014/main" id="{4B86CE90-65F2-42DE-8035-8378E95E1609}"/>
                </a:ext>
              </a:extLst>
            </p:cNvPr>
            <p:cNvCxnSpPr>
              <a:stCxn id="56" idx="2"/>
              <a:endCxn id="57" idx="0"/>
            </p:cNvCxnSpPr>
            <p:nvPr/>
          </p:nvCxnSpPr>
          <p:spPr>
            <a:xfrm>
              <a:off x="2698866" y="3222014"/>
              <a:ext cx="0" cy="53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" name="Google Shape;1320;p180">
              <a:extLst>
                <a:ext uri="{FF2B5EF4-FFF2-40B4-BE49-F238E27FC236}">
                  <a16:creationId xmlns:a16="http://schemas.microsoft.com/office/drawing/2014/main" id="{B29B8981-0F0A-45CD-B27A-46794DCEAF71}"/>
                </a:ext>
              </a:extLst>
            </p:cNvPr>
            <p:cNvCxnSpPr>
              <a:stCxn id="24" idx="2"/>
              <a:endCxn id="25" idx="0"/>
            </p:cNvCxnSpPr>
            <p:nvPr/>
          </p:nvCxnSpPr>
          <p:spPr>
            <a:xfrm>
              <a:off x="4414750" y="3133469"/>
              <a:ext cx="0" cy="53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Google Shape;1321;p180">
              <a:extLst>
                <a:ext uri="{FF2B5EF4-FFF2-40B4-BE49-F238E27FC236}">
                  <a16:creationId xmlns:a16="http://schemas.microsoft.com/office/drawing/2014/main" id="{8DE0DCB2-A867-4BFC-9B06-41D5E57D6A4F}"/>
                </a:ext>
              </a:extLst>
            </p:cNvPr>
            <p:cNvCxnSpPr>
              <a:stCxn id="25" idx="2"/>
              <a:endCxn id="23" idx="0"/>
            </p:cNvCxnSpPr>
            <p:nvPr/>
          </p:nvCxnSpPr>
          <p:spPr>
            <a:xfrm>
              <a:off x="4414752" y="3452400"/>
              <a:ext cx="2700" cy="53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1322;p180">
              <a:extLst>
                <a:ext uri="{FF2B5EF4-FFF2-40B4-BE49-F238E27FC236}">
                  <a16:creationId xmlns:a16="http://schemas.microsoft.com/office/drawing/2014/main" id="{D0794330-2405-4548-AF78-DA867E69B583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>
              <a:off x="4414750" y="4264277"/>
              <a:ext cx="0" cy="53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" name="Google Shape;1323;p180">
              <a:extLst>
                <a:ext uri="{FF2B5EF4-FFF2-40B4-BE49-F238E27FC236}">
                  <a16:creationId xmlns:a16="http://schemas.microsoft.com/office/drawing/2014/main" id="{C257F845-44F3-4F37-9262-8E9C8EC83884}"/>
                </a:ext>
              </a:extLst>
            </p:cNvPr>
            <p:cNvCxnSpPr>
              <a:stCxn id="28" idx="2"/>
              <a:endCxn id="26" idx="0"/>
            </p:cNvCxnSpPr>
            <p:nvPr/>
          </p:nvCxnSpPr>
          <p:spPr>
            <a:xfrm>
              <a:off x="4414752" y="4583208"/>
              <a:ext cx="5400" cy="53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" name="Google Shape;1324;p180">
              <a:extLst>
                <a:ext uri="{FF2B5EF4-FFF2-40B4-BE49-F238E27FC236}">
                  <a16:creationId xmlns:a16="http://schemas.microsoft.com/office/drawing/2014/main" id="{9C4E2E48-EFB1-4FF3-AFA8-3F8A08A0D7AF}"/>
                </a:ext>
              </a:extLst>
            </p:cNvPr>
            <p:cNvSpPr/>
            <p:nvPr/>
          </p:nvSpPr>
          <p:spPr>
            <a:xfrm>
              <a:off x="5641848" y="3506179"/>
              <a:ext cx="1446415" cy="26515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5x5 conv.</a:t>
              </a:r>
              <a:endParaRPr dirty="0"/>
            </a:p>
          </p:txBody>
        </p:sp>
        <p:sp>
          <p:nvSpPr>
            <p:cNvPr id="46" name="Google Shape;1292;p180">
              <a:extLst>
                <a:ext uri="{FF2B5EF4-FFF2-40B4-BE49-F238E27FC236}">
                  <a16:creationId xmlns:a16="http://schemas.microsoft.com/office/drawing/2014/main" id="{C3FDDBE7-D06A-4B7D-8824-75C101A33845}"/>
                </a:ext>
              </a:extLst>
            </p:cNvPr>
            <p:cNvSpPr/>
            <p:nvPr/>
          </p:nvSpPr>
          <p:spPr>
            <a:xfrm>
              <a:off x="5638803" y="2868317"/>
              <a:ext cx="1446415" cy="26515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dirty="0" err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</a:t>
              </a:r>
              <a:r>
                <a:rPr lang="en-US" sz="1800" b="0" i="0" u="none" strike="noStrike" cap="none" dirty="0" err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eLU</a:t>
              </a:r>
              <a:endParaRPr lang="en-US" sz="180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" name="Google Shape;1325;p180">
              <a:extLst>
                <a:ext uri="{FF2B5EF4-FFF2-40B4-BE49-F238E27FC236}">
                  <a16:creationId xmlns:a16="http://schemas.microsoft.com/office/drawing/2014/main" id="{2FCAA0A2-B1E4-47D7-B61F-4EE1579A45A6}"/>
                </a:ext>
              </a:extLst>
            </p:cNvPr>
            <p:cNvSpPr/>
            <p:nvPr/>
          </p:nvSpPr>
          <p:spPr>
            <a:xfrm>
              <a:off x="5638804" y="3187248"/>
              <a:ext cx="1446415" cy="26515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bias</a:t>
              </a:r>
              <a:endParaRPr dirty="0"/>
            </a:p>
          </p:txBody>
        </p:sp>
        <p:cxnSp>
          <p:nvCxnSpPr>
            <p:cNvPr id="48" name="Google Shape;1326;p180">
              <a:extLst>
                <a:ext uri="{FF2B5EF4-FFF2-40B4-BE49-F238E27FC236}">
                  <a16:creationId xmlns:a16="http://schemas.microsoft.com/office/drawing/2014/main" id="{75ED4FEF-A0E4-4CF4-8C47-E281511378B4}"/>
                </a:ext>
              </a:extLst>
            </p:cNvPr>
            <p:cNvCxnSpPr>
              <a:stCxn id="46" idx="2"/>
              <a:endCxn id="47" idx="0"/>
            </p:cNvCxnSpPr>
            <p:nvPr/>
          </p:nvCxnSpPr>
          <p:spPr>
            <a:xfrm>
              <a:off x="6362011" y="3133469"/>
              <a:ext cx="0" cy="53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" name="Google Shape;1327;p180">
              <a:extLst>
                <a:ext uri="{FF2B5EF4-FFF2-40B4-BE49-F238E27FC236}">
                  <a16:creationId xmlns:a16="http://schemas.microsoft.com/office/drawing/2014/main" id="{AA2FD0DF-317F-4EDA-8769-242A73200426}"/>
                </a:ext>
              </a:extLst>
            </p:cNvPr>
            <p:cNvCxnSpPr>
              <a:stCxn id="47" idx="2"/>
              <a:endCxn id="45" idx="0"/>
            </p:cNvCxnSpPr>
            <p:nvPr/>
          </p:nvCxnSpPr>
          <p:spPr>
            <a:xfrm>
              <a:off x="6362011" y="3452400"/>
              <a:ext cx="3000" cy="53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" name="Google Shape;1328;p180">
              <a:extLst>
                <a:ext uri="{FF2B5EF4-FFF2-40B4-BE49-F238E27FC236}">
                  <a16:creationId xmlns:a16="http://schemas.microsoft.com/office/drawing/2014/main" id="{D7750DE9-DFDF-409C-8BED-96881A222848}"/>
                </a:ext>
              </a:extLst>
            </p:cNvPr>
            <p:cNvCxnSpPr>
              <a:stCxn id="33" idx="2"/>
              <a:endCxn id="34" idx="0"/>
            </p:cNvCxnSpPr>
            <p:nvPr/>
          </p:nvCxnSpPr>
          <p:spPr>
            <a:xfrm>
              <a:off x="8265622" y="3133469"/>
              <a:ext cx="0" cy="53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" name="Google Shape;1329;p180">
              <a:extLst>
                <a:ext uri="{FF2B5EF4-FFF2-40B4-BE49-F238E27FC236}">
                  <a16:creationId xmlns:a16="http://schemas.microsoft.com/office/drawing/2014/main" id="{876D9825-6F9A-4B63-8575-CB197792826E}"/>
                </a:ext>
              </a:extLst>
            </p:cNvPr>
            <p:cNvCxnSpPr>
              <a:stCxn id="34" idx="2"/>
              <a:endCxn id="32" idx="0"/>
            </p:cNvCxnSpPr>
            <p:nvPr/>
          </p:nvCxnSpPr>
          <p:spPr>
            <a:xfrm>
              <a:off x="8265623" y="3452400"/>
              <a:ext cx="1500" cy="53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" name="Google Shape;1330;p180">
              <a:extLst>
                <a:ext uri="{FF2B5EF4-FFF2-40B4-BE49-F238E27FC236}">
                  <a16:creationId xmlns:a16="http://schemas.microsoft.com/office/drawing/2014/main" id="{E971CF9F-23A5-49CD-9911-B0BA0824566A}"/>
                </a:ext>
              </a:extLst>
            </p:cNvPr>
            <p:cNvCxnSpPr>
              <a:stCxn id="30" idx="2"/>
              <a:endCxn id="31" idx="0"/>
            </p:cNvCxnSpPr>
            <p:nvPr/>
          </p:nvCxnSpPr>
          <p:spPr>
            <a:xfrm>
              <a:off x="6365056" y="4260722"/>
              <a:ext cx="0" cy="53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1331;p180">
              <a:extLst>
                <a:ext uri="{FF2B5EF4-FFF2-40B4-BE49-F238E27FC236}">
                  <a16:creationId xmlns:a16="http://schemas.microsoft.com/office/drawing/2014/main" id="{4779D787-B555-4EFE-8A7A-8B65EC41289F}"/>
                </a:ext>
              </a:extLst>
            </p:cNvPr>
            <p:cNvCxnSpPr>
              <a:stCxn id="31" idx="2"/>
              <a:endCxn id="29" idx="0"/>
            </p:cNvCxnSpPr>
            <p:nvPr/>
          </p:nvCxnSpPr>
          <p:spPr>
            <a:xfrm>
              <a:off x="6365056" y="4579653"/>
              <a:ext cx="0" cy="53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1332;p180">
              <a:extLst>
                <a:ext uri="{FF2B5EF4-FFF2-40B4-BE49-F238E27FC236}">
                  <a16:creationId xmlns:a16="http://schemas.microsoft.com/office/drawing/2014/main" id="{7D65590E-B62E-4387-B85F-18D13BF5BE93}"/>
                </a:ext>
              </a:extLst>
            </p:cNvPr>
            <p:cNvCxnSpPr>
              <a:stCxn id="30" idx="0"/>
              <a:endCxn id="45" idx="2"/>
            </p:cNvCxnSpPr>
            <p:nvPr/>
          </p:nvCxnSpPr>
          <p:spPr>
            <a:xfrm rot="10800000">
              <a:off x="6365056" y="3771470"/>
              <a:ext cx="0" cy="2241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4264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Concept: Graph Transforms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Vertical Fusion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87EA76-4151-8652-23EC-2C85AB58D72C}"/>
              </a:ext>
            </a:extLst>
          </p:cNvPr>
          <p:cNvGrpSpPr>
            <a:grpSpLocks noChangeAspect="1"/>
          </p:cNvGrpSpPr>
          <p:nvPr/>
        </p:nvGrpSpPr>
        <p:grpSpPr>
          <a:xfrm>
            <a:off x="3945230" y="2983289"/>
            <a:ext cx="10951869" cy="6435030"/>
            <a:chOff x="5710531" y="3661066"/>
            <a:chExt cx="7013172" cy="4120755"/>
          </a:xfrm>
        </p:grpSpPr>
        <p:sp>
          <p:nvSpPr>
            <p:cNvPr id="7" name="Google Shape;1340;p181">
              <a:extLst>
                <a:ext uri="{FF2B5EF4-FFF2-40B4-BE49-F238E27FC236}">
                  <a16:creationId xmlns:a16="http://schemas.microsoft.com/office/drawing/2014/main" id="{771CB851-C9F0-4077-AB5C-C57534C1AFD9}"/>
                </a:ext>
              </a:extLst>
            </p:cNvPr>
            <p:cNvSpPr/>
            <p:nvPr/>
          </p:nvSpPr>
          <p:spPr>
            <a:xfrm>
              <a:off x="7932800" y="4142777"/>
              <a:ext cx="1446415" cy="315884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concat</a:t>
              </a:r>
              <a:endParaRPr sz="180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" name="Google Shape;1341;p181">
              <a:extLst>
                <a:ext uri="{FF2B5EF4-FFF2-40B4-BE49-F238E27FC236}">
                  <a16:creationId xmlns:a16="http://schemas.microsoft.com/office/drawing/2014/main" id="{6E62626C-0FF3-4D27-998C-5826E2FEF020}"/>
                </a:ext>
              </a:extLst>
            </p:cNvPr>
            <p:cNvSpPr/>
            <p:nvPr/>
          </p:nvSpPr>
          <p:spPr>
            <a:xfrm>
              <a:off x="11277288" y="5802471"/>
              <a:ext cx="1446415" cy="6982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 err="1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MaxPool</a:t>
              </a:r>
              <a:endParaRPr dirty="0"/>
            </a:p>
          </p:txBody>
        </p:sp>
        <p:sp>
          <p:nvSpPr>
            <p:cNvPr id="9" name="Google Shape;1342;p181">
              <a:extLst>
                <a:ext uri="{FF2B5EF4-FFF2-40B4-BE49-F238E27FC236}">
                  <a16:creationId xmlns:a16="http://schemas.microsoft.com/office/drawing/2014/main" id="{A77461ED-CCF3-4692-A14C-3315D9149C43}"/>
                </a:ext>
              </a:extLst>
            </p:cNvPr>
            <p:cNvSpPr/>
            <p:nvPr/>
          </p:nvSpPr>
          <p:spPr>
            <a:xfrm>
              <a:off x="8254226" y="7026464"/>
              <a:ext cx="1446415" cy="30840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input</a:t>
              </a:r>
              <a:endParaRPr dirty="0"/>
            </a:p>
          </p:txBody>
        </p:sp>
        <p:cxnSp>
          <p:nvCxnSpPr>
            <p:cNvPr id="11" name="Google Shape;1343;p181">
              <a:extLst>
                <a:ext uri="{FF2B5EF4-FFF2-40B4-BE49-F238E27FC236}">
                  <a16:creationId xmlns:a16="http://schemas.microsoft.com/office/drawing/2014/main" id="{D6A2880A-FCA4-4CA9-AD77-258F040B20BC}"/>
                </a:ext>
              </a:extLst>
            </p:cNvPr>
            <p:cNvCxnSpPr>
              <a:stCxn id="27" idx="0"/>
              <a:endCxn id="7" idx="2"/>
            </p:cNvCxnSpPr>
            <p:nvPr/>
          </p:nvCxnSpPr>
          <p:spPr>
            <a:xfrm rot="10800000" flipH="1">
              <a:off x="8149623" y="4458748"/>
              <a:ext cx="506400" cy="238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" name="Google Shape;1345;p181">
              <a:extLst>
                <a:ext uri="{FF2B5EF4-FFF2-40B4-BE49-F238E27FC236}">
                  <a16:creationId xmlns:a16="http://schemas.microsoft.com/office/drawing/2014/main" id="{19C38202-74F0-4D52-9351-73A917C43B16}"/>
                </a:ext>
              </a:extLst>
            </p:cNvPr>
            <p:cNvCxnSpPr>
              <a:stCxn id="25" idx="0"/>
              <a:endCxn id="7" idx="2"/>
            </p:cNvCxnSpPr>
            <p:nvPr/>
          </p:nvCxnSpPr>
          <p:spPr>
            <a:xfrm rot="-5400000">
              <a:off x="7392389" y="3500013"/>
              <a:ext cx="305100" cy="222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" name="Google Shape;1347;p181">
              <a:extLst>
                <a:ext uri="{FF2B5EF4-FFF2-40B4-BE49-F238E27FC236}">
                  <a16:creationId xmlns:a16="http://schemas.microsoft.com/office/drawing/2014/main" id="{3C2A5986-EEFF-4D5F-9A46-11CB05F1BF2C}"/>
                </a:ext>
              </a:extLst>
            </p:cNvPr>
            <p:cNvCxnSpPr>
              <a:stCxn id="28" idx="0"/>
              <a:endCxn id="7" idx="2"/>
            </p:cNvCxnSpPr>
            <p:nvPr/>
          </p:nvCxnSpPr>
          <p:spPr>
            <a:xfrm rot="5400000" flipH="1">
              <a:off x="9261279" y="3853344"/>
              <a:ext cx="233400" cy="14439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" name="Google Shape;1349;p181">
              <a:extLst>
                <a:ext uri="{FF2B5EF4-FFF2-40B4-BE49-F238E27FC236}">
                  <a16:creationId xmlns:a16="http://schemas.microsoft.com/office/drawing/2014/main" id="{88A68F02-D027-4297-B169-21D42E167605}"/>
                </a:ext>
              </a:extLst>
            </p:cNvPr>
            <p:cNvCxnSpPr>
              <a:stCxn id="29" idx="0"/>
              <a:endCxn id="7" idx="2"/>
            </p:cNvCxnSpPr>
            <p:nvPr/>
          </p:nvCxnSpPr>
          <p:spPr>
            <a:xfrm rot="5400000" flipH="1">
              <a:off x="10218702" y="2895919"/>
              <a:ext cx="216600" cy="3342000"/>
            </a:xfrm>
            <a:prstGeom prst="curvedConnector3">
              <a:avLst>
                <a:gd name="adj1" fmla="val 4999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5" name="Google Shape;1351;p181">
              <a:extLst>
                <a:ext uri="{FF2B5EF4-FFF2-40B4-BE49-F238E27FC236}">
                  <a16:creationId xmlns:a16="http://schemas.microsoft.com/office/drawing/2014/main" id="{A426A63D-1D86-4AFE-B511-C75DF9C6A29E}"/>
                </a:ext>
              </a:extLst>
            </p:cNvPr>
            <p:cNvCxnSpPr>
              <a:stCxn id="8" idx="0"/>
              <a:endCxn id="29" idx="2"/>
            </p:cNvCxnSpPr>
            <p:nvPr/>
          </p:nvCxnSpPr>
          <p:spPr>
            <a:xfrm rot="10800000">
              <a:off x="11998095" y="5578371"/>
              <a:ext cx="2400" cy="2241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6" name="Google Shape;1352;p181">
              <a:extLst>
                <a:ext uri="{FF2B5EF4-FFF2-40B4-BE49-F238E27FC236}">
                  <a16:creationId xmlns:a16="http://schemas.microsoft.com/office/drawing/2014/main" id="{2AD4DB7A-1617-4504-A931-516A23E95641}"/>
                </a:ext>
              </a:extLst>
            </p:cNvPr>
            <p:cNvCxnSpPr>
              <a:stCxn id="9" idx="0"/>
              <a:endCxn id="30" idx="2"/>
            </p:cNvCxnSpPr>
            <p:nvPr/>
          </p:nvCxnSpPr>
          <p:spPr>
            <a:xfrm rot="5400000" flipH="1">
              <a:off x="8403084" y="6452114"/>
              <a:ext cx="321000" cy="8277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7" name="Google Shape;1354;p181">
              <a:extLst>
                <a:ext uri="{FF2B5EF4-FFF2-40B4-BE49-F238E27FC236}">
                  <a16:creationId xmlns:a16="http://schemas.microsoft.com/office/drawing/2014/main" id="{DF947685-F716-4B02-8B7C-B32AEAEF394F}"/>
                </a:ext>
              </a:extLst>
            </p:cNvPr>
            <p:cNvCxnSpPr>
              <a:stCxn id="9" idx="0"/>
              <a:endCxn id="25" idx="2"/>
            </p:cNvCxnSpPr>
            <p:nvPr/>
          </p:nvCxnSpPr>
          <p:spPr>
            <a:xfrm rot="5400000" flipH="1">
              <a:off x="7025784" y="5074814"/>
              <a:ext cx="1359600" cy="2543700"/>
            </a:xfrm>
            <a:prstGeom prst="curvedConnector3">
              <a:avLst>
                <a:gd name="adj1" fmla="val 928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8" name="Google Shape;1355;p181">
              <a:extLst>
                <a:ext uri="{FF2B5EF4-FFF2-40B4-BE49-F238E27FC236}">
                  <a16:creationId xmlns:a16="http://schemas.microsoft.com/office/drawing/2014/main" id="{ECFFE8C7-EE1F-4FEE-9FBA-9A67D6DADA4A}"/>
                </a:ext>
              </a:extLst>
            </p:cNvPr>
            <p:cNvCxnSpPr>
              <a:stCxn id="9" idx="0"/>
            </p:cNvCxnSpPr>
            <p:nvPr/>
          </p:nvCxnSpPr>
          <p:spPr>
            <a:xfrm rot="-5400000">
              <a:off x="9378234" y="6304664"/>
              <a:ext cx="321000" cy="1122600"/>
            </a:xfrm>
            <a:prstGeom prst="curvedConnector3">
              <a:avLst>
                <a:gd name="adj1" fmla="val 49996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9" name="Google Shape;1356;p181">
              <a:extLst>
                <a:ext uri="{FF2B5EF4-FFF2-40B4-BE49-F238E27FC236}">
                  <a16:creationId xmlns:a16="http://schemas.microsoft.com/office/drawing/2014/main" id="{DE2261B6-ED43-44C6-A292-198E1360487A}"/>
                </a:ext>
              </a:extLst>
            </p:cNvPr>
            <p:cNvCxnSpPr>
              <a:stCxn id="9" idx="0"/>
              <a:endCxn id="8" idx="2"/>
            </p:cNvCxnSpPr>
            <p:nvPr/>
          </p:nvCxnSpPr>
          <p:spPr>
            <a:xfrm rot="-5400000">
              <a:off x="10226184" y="5252114"/>
              <a:ext cx="525600" cy="3023100"/>
            </a:xfrm>
            <a:prstGeom prst="curvedConnector3">
              <a:avLst>
                <a:gd name="adj1" fmla="val 31033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0" name="Google Shape;1357;p181">
              <a:extLst>
                <a:ext uri="{FF2B5EF4-FFF2-40B4-BE49-F238E27FC236}">
                  <a16:creationId xmlns:a16="http://schemas.microsoft.com/office/drawing/2014/main" id="{04A55135-B4B2-4EFD-BF0E-35461E7CDB54}"/>
                </a:ext>
              </a:extLst>
            </p:cNvPr>
            <p:cNvSpPr/>
            <p:nvPr/>
          </p:nvSpPr>
          <p:spPr>
            <a:xfrm>
              <a:off x="7932799" y="3661066"/>
              <a:ext cx="1446415" cy="315884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next input</a:t>
              </a:r>
              <a:endParaRPr dirty="0"/>
            </a:p>
          </p:txBody>
        </p:sp>
        <p:cxnSp>
          <p:nvCxnSpPr>
            <p:cNvPr id="21" name="Google Shape;1358;p181">
              <a:extLst>
                <a:ext uri="{FF2B5EF4-FFF2-40B4-BE49-F238E27FC236}">
                  <a16:creationId xmlns:a16="http://schemas.microsoft.com/office/drawing/2014/main" id="{35572720-9BD3-4352-A3B5-91A3366DBAE4}"/>
                </a:ext>
              </a:extLst>
            </p:cNvPr>
            <p:cNvCxnSpPr>
              <a:stCxn id="30" idx="0"/>
              <a:endCxn id="27" idx="2"/>
            </p:cNvCxnSpPr>
            <p:nvPr/>
          </p:nvCxnSpPr>
          <p:spPr>
            <a:xfrm rot="-5400000">
              <a:off x="8048822" y="5701071"/>
              <a:ext cx="202200" cy="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2" name="Google Shape;1359;p181">
              <a:extLst>
                <a:ext uri="{FF2B5EF4-FFF2-40B4-BE49-F238E27FC236}">
                  <a16:creationId xmlns:a16="http://schemas.microsoft.com/office/drawing/2014/main" id="{2175FD8A-26BE-4831-BA9B-3CD728E85DB7}"/>
                </a:ext>
              </a:extLst>
            </p:cNvPr>
            <p:cNvSpPr/>
            <p:nvPr/>
          </p:nvSpPr>
          <p:spPr>
            <a:xfrm>
              <a:off x="8254226" y="7473420"/>
              <a:ext cx="1446415" cy="30840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concat</a:t>
              </a:r>
              <a:endParaRPr sz="180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3" name="Google Shape;1360;p181">
              <a:extLst>
                <a:ext uri="{FF2B5EF4-FFF2-40B4-BE49-F238E27FC236}">
                  <a16:creationId xmlns:a16="http://schemas.microsoft.com/office/drawing/2014/main" id="{1CD446ED-206D-4FC0-91C9-4F0370252C3F}"/>
                </a:ext>
              </a:extLst>
            </p:cNvPr>
            <p:cNvCxnSpPr>
              <a:stCxn id="22" idx="0"/>
              <a:endCxn id="9" idx="2"/>
            </p:cNvCxnSpPr>
            <p:nvPr/>
          </p:nvCxnSpPr>
          <p:spPr>
            <a:xfrm rot="10800000">
              <a:off x="8977434" y="7334820"/>
              <a:ext cx="0" cy="138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4" name="Google Shape;1361;p181">
              <a:extLst>
                <a:ext uri="{FF2B5EF4-FFF2-40B4-BE49-F238E27FC236}">
                  <a16:creationId xmlns:a16="http://schemas.microsoft.com/office/drawing/2014/main" id="{0834717C-BC19-4DB9-BF94-03FA53740D2D}"/>
                </a:ext>
              </a:extLst>
            </p:cNvPr>
            <p:cNvCxnSpPr>
              <a:stCxn id="7" idx="0"/>
              <a:endCxn id="20" idx="2"/>
            </p:cNvCxnSpPr>
            <p:nvPr/>
          </p:nvCxnSpPr>
          <p:spPr>
            <a:xfrm rot="10800000">
              <a:off x="8656007" y="3976877"/>
              <a:ext cx="0" cy="165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5" name="Google Shape;1346;p181">
              <a:extLst>
                <a:ext uri="{FF2B5EF4-FFF2-40B4-BE49-F238E27FC236}">
                  <a16:creationId xmlns:a16="http://schemas.microsoft.com/office/drawing/2014/main" id="{AFC4077F-39DE-4C68-8CAA-31E796964341}"/>
                </a:ext>
              </a:extLst>
            </p:cNvPr>
            <p:cNvSpPr/>
            <p:nvPr/>
          </p:nvSpPr>
          <p:spPr>
            <a:xfrm>
              <a:off x="5710531" y="4763763"/>
              <a:ext cx="1446415" cy="90301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1x1 CBR</a:t>
              </a:r>
              <a:endParaRPr dirty="0"/>
            </a:p>
          </p:txBody>
        </p:sp>
        <p:cxnSp>
          <p:nvCxnSpPr>
            <p:cNvPr id="26" name="Google Shape;1362;p181">
              <a:extLst>
                <a:ext uri="{FF2B5EF4-FFF2-40B4-BE49-F238E27FC236}">
                  <a16:creationId xmlns:a16="http://schemas.microsoft.com/office/drawing/2014/main" id="{CF249E50-AF82-4067-9881-1B7193FB99D7}"/>
                </a:ext>
              </a:extLst>
            </p:cNvPr>
            <p:cNvCxnSpPr>
              <a:endCxn id="28" idx="2"/>
            </p:cNvCxnSpPr>
            <p:nvPr/>
          </p:nvCxnSpPr>
          <p:spPr>
            <a:xfrm rot="10800000">
              <a:off x="10099929" y="5595006"/>
              <a:ext cx="0" cy="2076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7" name="Google Shape;1344;p181">
              <a:extLst>
                <a:ext uri="{FF2B5EF4-FFF2-40B4-BE49-F238E27FC236}">
                  <a16:creationId xmlns:a16="http://schemas.microsoft.com/office/drawing/2014/main" id="{141B9EFB-AF8B-40D6-BE4A-2914066E8D29}"/>
                </a:ext>
              </a:extLst>
            </p:cNvPr>
            <p:cNvSpPr/>
            <p:nvPr/>
          </p:nvSpPr>
          <p:spPr>
            <a:xfrm>
              <a:off x="7426415" y="4697248"/>
              <a:ext cx="1446415" cy="90301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3x3 CBR</a:t>
              </a:r>
              <a:endParaRPr dirty="0"/>
            </a:p>
          </p:txBody>
        </p:sp>
        <p:sp>
          <p:nvSpPr>
            <p:cNvPr id="28" name="Google Shape;1348;p181">
              <a:extLst>
                <a:ext uri="{FF2B5EF4-FFF2-40B4-BE49-F238E27FC236}">
                  <a16:creationId xmlns:a16="http://schemas.microsoft.com/office/drawing/2014/main" id="{6531B0E9-7EA1-40C4-994D-FFEAA15BE0A0}"/>
                </a:ext>
              </a:extLst>
            </p:cNvPr>
            <p:cNvSpPr/>
            <p:nvPr/>
          </p:nvSpPr>
          <p:spPr>
            <a:xfrm>
              <a:off x="9376721" y="4691994"/>
              <a:ext cx="1446415" cy="90301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5x5 CBR</a:t>
              </a:r>
              <a:endParaRPr dirty="0"/>
            </a:p>
          </p:txBody>
        </p:sp>
        <p:sp>
          <p:nvSpPr>
            <p:cNvPr id="29" name="Google Shape;1350;p181">
              <a:extLst>
                <a:ext uri="{FF2B5EF4-FFF2-40B4-BE49-F238E27FC236}">
                  <a16:creationId xmlns:a16="http://schemas.microsoft.com/office/drawing/2014/main" id="{671B7C16-E51A-42F9-B142-F812A305E28D}"/>
                </a:ext>
              </a:extLst>
            </p:cNvPr>
            <p:cNvSpPr/>
            <p:nvPr/>
          </p:nvSpPr>
          <p:spPr>
            <a:xfrm>
              <a:off x="11274794" y="4675219"/>
              <a:ext cx="1446415" cy="90301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1x1 CBR</a:t>
              </a:r>
              <a:endParaRPr dirty="0"/>
            </a:p>
          </p:txBody>
        </p:sp>
        <p:sp>
          <p:nvSpPr>
            <p:cNvPr id="30" name="Google Shape;1353;p181">
              <a:extLst>
                <a:ext uri="{FF2B5EF4-FFF2-40B4-BE49-F238E27FC236}">
                  <a16:creationId xmlns:a16="http://schemas.microsoft.com/office/drawing/2014/main" id="{50614F23-ADBE-4A08-8837-D0F4FAFA3F56}"/>
                </a:ext>
              </a:extLst>
            </p:cNvPr>
            <p:cNvSpPr/>
            <p:nvPr/>
          </p:nvSpPr>
          <p:spPr>
            <a:xfrm>
              <a:off x="7426414" y="5802471"/>
              <a:ext cx="1446415" cy="90301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1x1 CBR</a:t>
              </a:r>
              <a:endParaRPr dirty="0"/>
            </a:p>
          </p:txBody>
        </p:sp>
        <p:sp>
          <p:nvSpPr>
            <p:cNvPr id="31" name="Google Shape;1363;p181">
              <a:extLst>
                <a:ext uri="{FF2B5EF4-FFF2-40B4-BE49-F238E27FC236}">
                  <a16:creationId xmlns:a16="http://schemas.microsoft.com/office/drawing/2014/main" id="{BB5DE8FD-F7BE-4009-8B69-74C729F17D17}"/>
                </a:ext>
              </a:extLst>
            </p:cNvPr>
            <p:cNvSpPr/>
            <p:nvPr/>
          </p:nvSpPr>
          <p:spPr>
            <a:xfrm>
              <a:off x="9376721" y="5802471"/>
              <a:ext cx="1446415" cy="90301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1x1 CBR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62096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rp_PPT_Template_LIGHT_NEW" id="{C155199A-4051-4077-9B61-8C08366C575E}" vid="{EE00D7B2-1BCD-4A56-BF5E-EA419BCB5B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9" ma:contentTypeDescription="Create a new document." ma:contentTypeScope="" ma:versionID="fcde6cb6e5b565f52a32cb032605f1f9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targetNamespace="http://schemas.microsoft.com/office/2006/metadata/properties" ma:root="true" ma:fieldsID="b5af4115d1994613132868cab7bea98b" ns1:_="" ns2:_="">
    <xsd:import namespace="http://schemas.microsoft.com/sharepoint/v3"/>
    <xsd:import namespace="2a5b1eea-32a8-4673-8d38-de3226caeee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5C9F6F-3A45-4E85-85EB-58688320BE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5b1eea-32a8-4673-8d38-de3226caee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88E22E-2A4B-4FB1-9848-BF16E7DBE74B}">
  <ds:schemaRefs>
    <ds:schemaRef ds:uri="http://schemas.openxmlformats.org/package/2006/metadata/core-properties"/>
    <ds:schemaRef ds:uri="http://purl.org/dc/dcmitype/"/>
    <ds:schemaRef ds:uri="2a5b1eea-32a8-4673-8d38-de3226caeee3"/>
    <ds:schemaRef ds:uri="http://www.w3.org/XML/1998/namespace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6120</TotalTime>
  <Words>675</Words>
  <Application>Microsoft Office PowerPoint</Application>
  <PresentationFormat>Custom</PresentationFormat>
  <Paragraphs>211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Courier New</vt:lpstr>
      <vt:lpstr>Trebuchet MS</vt:lpstr>
      <vt:lpstr>Wingdings</vt:lpstr>
      <vt:lpstr>Title &amp; Bullet</vt:lpstr>
      <vt:lpstr>Computer vision for industrial inspection</vt:lpstr>
      <vt:lpstr>Workshop Outline</vt:lpstr>
      <vt:lpstr>DL-Based Solution Development workflow</vt:lpstr>
      <vt:lpstr>PowerPoint Presentation</vt:lpstr>
      <vt:lpstr>NVIDIA TensorRT</vt:lpstr>
      <vt:lpstr>Nvidia Tensorrt</vt:lpstr>
      <vt:lpstr>Tensorrt features</vt:lpstr>
      <vt:lpstr>Concept: Graph transforms</vt:lpstr>
      <vt:lpstr>Concept: Graph Transforms</vt:lpstr>
      <vt:lpstr>Concept: Graph Transforms</vt:lpstr>
      <vt:lpstr>Layer &amp; Tensor Fusion</vt:lpstr>
      <vt:lpstr>NVIDIA Triton Inference Server</vt:lpstr>
      <vt:lpstr>End of lab 3</vt:lpstr>
      <vt:lpstr>Lab 1 Summary</vt:lpstr>
      <vt:lpstr>Lab 2 summary</vt:lpstr>
      <vt:lpstr>Lab 3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for industrial inspection</dc:title>
  <dc:creator>Kevin Lee (Developer Programs)</dc:creator>
  <cp:lastModifiedBy>Kevin Lee (Developer Programs)</cp:lastModifiedBy>
  <cp:revision>3</cp:revision>
  <dcterms:created xsi:type="dcterms:W3CDTF">2022-06-18T02:07:11Z</dcterms:created>
  <dcterms:modified xsi:type="dcterms:W3CDTF">2022-08-02T17:09:00Z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0x010100A145EAE5F8329F47B840B6DEBAC2F43F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